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62" r:id="rId5"/>
    <p:sldId id="258" r:id="rId6"/>
    <p:sldId id="259" r:id="rId7"/>
    <p:sldId id="260" r:id="rId8"/>
    <p:sldId id="263" r:id="rId9"/>
    <p:sldId id="268" r:id="rId10"/>
    <p:sldId id="269" r:id="rId11"/>
    <p:sldId id="270" r:id="rId12"/>
    <p:sldId id="271" r:id="rId13"/>
    <p:sldId id="272" r:id="rId14"/>
    <p:sldId id="273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19" autoAdjust="0"/>
    <p:restoredTop sz="94660"/>
  </p:normalViewPr>
  <p:slideViewPr>
    <p:cSldViewPr snapToGrid="0">
      <p:cViewPr>
        <p:scale>
          <a:sx n="125" d="100"/>
          <a:sy n="125" d="100"/>
        </p:scale>
        <p:origin x="-596" y="-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320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971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82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066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71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0651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493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67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245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884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37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319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79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17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10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154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CE14F4B-76A3-4471-BF5B-2F5BA7D4FB3B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F081F11-0E8B-45DD-A785-698449A4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366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www.digikey.co.il/he/products/detail/rochester-electronics-llc/AD22393Z-RL/15640612?s=N4IgTCBcDaIIIBEAaAZAjATgMwgLoF8g" TargetMode="External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igikey.co.il/en/products/detail/analog-devices-inc/EVAL-ADXRS620Z/2342811?s=N4IgTCBcDaIIIBEAaAlAygNjABhAXQF8g" TargetMode="External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E9EC0-8B40-CFE0-CCD6-C3355083E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1214449"/>
          </a:xfrm>
        </p:spPr>
        <p:txBody>
          <a:bodyPr/>
          <a:lstStyle/>
          <a:p>
            <a:r>
              <a:rPr lang="he-IL" dirty="0"/>
              <a:t>פרויקט 1 – מסנן קלמן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153D2E-32C9-7CDB-3048-27D516B05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36054" y="4155826"/>
            <a:ext cx="2000633" cy="533912"/>
          </a:xfrm>
        </p:spPr>
        <p:txBody>
          <a:bodyPr>
            <a:normAutofit/>
          </a:bodyPr>
          <a:lstStyle/>
          <a:p>
            <a:r>
              <a:rPr lang="he-IL" sz="2400" dirty="0"/>
              <a:t>מגישים:</a:t>
            </a:r>
            <a:endParaRPr lang="en-US" sz="24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44A85F8-6777-749F-F9E7-BE2FFA7C7911}"/>
              </a:ext>
            </a:extLst>
          </p:cNvPr>
          <p:cNvSpPr txBox="1">
            <a:spLocks/>
          </p:cNvSpPr>
          <p:nvPr/>
        </p:nvSpPr>
        <p:spPr>
          <a:xfrm>
            <a:off x="6314884" y="4689738"/>
            <a:ext cx="3539976" cy="13885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he-IL" sz="2400" dirty="0"/>
              <a:t>אלון תלגוקר    319124780</a:t>
            </a:r>
          </a:p>
          <a:p>
            <a:r>
              <a:rPr lang="he-IL" sz="2400" dirty="0"/>
              <a:t>דניאל פטחוב    207578345</a:t>
            </a:r>
            <a:endParaRPr lang="en-US" sz="24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3966E81-958B-B7E5-01DC-F43BFDDBB918}"/>
              </a:ext>
            </a:extLst>
          </p:cNvPr>
          <p:cNvGrpSpPr/>
          <p:nvPr/>
        </p:nvGrpSpPr>
        <p:grpSpPr>
          <a:xfrm>
            <a:off x="2112965" y="248959"/>
            <a:ext cx="8833421" cy="971550"/>
            <a:chOff x="1850803" y="894293"/>
            <a:chExt cx="8833421" cy="97155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C7BC402A-2A31-6760-2CDA-C96D01B23D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תמונה 1">
              <a:extLst>
                <a:ext uri="{FF2B5EF4-FFF2-40B4-BE49-F238E27FC236}">
                  <a16:creationId xmlns:a16="http://schemas.microsoft.com/office/drawing/2014/main" id="{6BB2894C-156D-5F0F-C955-FFC45AD91A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0" name="Subtitle 2">
            <a:extLst>
              <a:ext uri="{FF2B5EF4-FFF2-40B4-BE49-F238E27FC236}">
                <a16:creationId xmlns:a16="http://schemas.microsoft.com/office/drawing/2014/main" id="{0D46D622-E2B8-6C9E-F7B1-FF2FF0445A38}"/>
              </a:ext>
            </a:extLst>
          </p:cNvPr>
          <p:cNvSpPr txBox="1">
            <a:spLocks/>
          </p:cNvSpPr>
          <p:nvPr/>
        </p:nvSpPr>
        <p:spPr>
          <a:xfrm>
            <a:off x="9236054" y="2680904"/>
            <a:ext cx="2000633" cy="5339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he-IL" sz="2400" dirty="0"/>
              <a:t>מרצה:</a:t>
            </a:r>
            <a:endParaRPr lang="en-US" sz="2400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82DE8B6-C063-0BE9-16D6-5973666F5344}"/>
              </a:ext>
            </a:extLst>
          </p:cNvPr>
          <p:cNvSpPr txBox="1">
            <a:spLocks/>
          </p:cNvSpPr>
          <p:nvPr/>
        </p:nvSpPr>
        <p:spPr>
          <a:xfrm>
            <a:off x="6096000" y="3301204"/>
            <a:ext cx="3539976" cy="13885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he-IL" sz="2400" dirty="0"/>
              <a:t>פרופסור אולג </a:t>
            </a:r>
            <a:r>
              <a:rPr lang="he-IL" sz="2400" dirty="0" err="1"/>
              <a:t>קופרווסר</a:t>
            </a:r>
            <a:endParaRPr lang="en-US" sz="2400" dirty="0"/>
          </a:p>
        </p:txBody>
      </p:sp>
      <p:sp>
        <p:nvSpPr>
          <p:cNvPr id="27" name="Rectangle: Single Corner Snipped 26">
            <a:extLst>
              <a:ext uri="{FF2B5EF4-FFF2-40B4-BE49-F238E27FC236}">
                <a16:creationId xmlns:a16="http://schemas.microsoft.com/office/drawing/2014/main" id="{FD86D7B5-8000-DAC5-7D57-99B34B185A15}"/>
              </a:ext>
            </a:extLst>
          </p:cNvPr>
          <p:cNvSpPr/>
          <p:nvPr/>
        </p:nvSpPr>
        <p:spPr>
          <a:xfrm rot="10800000" flipH="1">
            <a:off x="0" y="-5379"/>
            <a:ext cx="1585178" cy="2668599"/>
          </a:xfrm>
          <a:custGeom>
            <a:avLst/>
            <a:gdLst>
              <a:gd name="connsiteX0" fmla="*/ 0 w 2141313"/>
              <a:gd name="connsiteY0" fmla="*/ 0 h 1419922"/>
              <a:gd name="connsiteX1" fmla="*/ 1431352 w 2141313"/>
              <a:gd name="connsiteY1" fmla="*/ 0 h 1419922"/>
              <a:gd name="connsiteX2" fmla="*/ 2141313 w 2141313"/>
              <a:gd name="connsiteY2" fmla="*/ 709961 h 1419922"/>
              <a:gd name="connsiteX3" fmla="*/ 2141313 w 2141313"/>
              <a:gd name="connsiteY3" fmla="*/ 1419922 h 1419922"/>
              <a:gd name="connsiteX4" fmla="*/ 0 w 2141313"/>
              <a:gd name="connsiteY4" fmla="*/ 1419922 h 1419922"/>
              <a:gd name="connsiteX5" fmla="*/ 0 w 2141313"/>
              <a:gd name="connsiteY5" fmla="*/ 0 h 1419922"/>
              <a:gd name="connsiteX0" fmla="*/ 0 w 2141313"/>
              <a:gd name="connsiteY0" fmla="*/ 0 h 1419922"/>
              <a:gd name="connsiteX1" fmla="*/ 1156289 w 2141313"/>
              <a:gd name="connsiteY1" fmla="*/ 505522 h 1419922"/>
              <a:gd name="connsiteX2" fmla="*/ 2141313 w 2141313"/>
              <a:gd name="connsiteY2" fmla="*/ 709961 h 1419922"/>
              <a:gd name="connsiteX3" fmla="*/ 2141313 w 2141313"/>
              <a:gd name="connsiteY3" fmla="*/ 1419922 h 1419922"/>
              <a:gd name="connsiteX4" fmla="*/ 0 w 2141313"/>
              <a:gd name="connsiteY4" fmla="*/ 1419922 h 1419922"/>
              <a:gd name="connsiteX5" fmla="*/ 0 w 2141313"/>
              <a:gd name="connsiteY5" fmla="*/ 0 h 1419922"/>
              <a:gd name="connsiteX0" fmla="*/ 0 w 2215654"/>
              <a:gd name="connsiteY0" fmla="*/ 0 h 1483113"/>
              <a:gd name="connsiteX1" fmla="*/ 1156289 w 2215654"/>
              <a:gd name="connsiteY1" fmla="*/ 505522 h 1483113"/>
              <a:gd name="connsiteX2" fmla="*/ 2215654 w 2215654"/>
              <a:gd name="connsiteY2" fmla="*/ 1483113 h 1483113"/>
              <a:gd name="connsiteX3" fmla="*/ 2141313 w 2215654"/>
              <a:gd name="connsiteY3" fmla="*/ 1419922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15654"/>
              <a:gd name="connsiteY0" fmla="*/ 14868 h 1497981"/>
              <a:gd name="connsiteX1" fmla="*/ 1713850 w 2215654"/>
              <a:gd name="connsiteY1" fmla="*/ 0 h 1497981"/>
              <a:gd name="connsiteX2" fmla="*/ 2215654 w 2215654"/>
              <a:gd name="connsiteY2" fmla="*/ 1497981 h 1497981"/>
              <a:gd name="connsiteX3" fmla="*/ 2141313 w 2215654"/>
              <a:gd name="connsiteY3" fmla="*/ 1434790 h 1497981"/>
              <a:gd name="connsiteX4" fmla="*/ 0 w 2215654"/>
              <a:gd name="connsiteY4" fmla="*/ 1434790 h 1497981"/>
              <a:gd name="connsiteX5" fmla="*/ 0 w 2215654"/>
              <a:gd name="connsiteY5" fmla="*/ 14868 h 1497981"/>
              <a:gd name="connsiteX0" fmla="*/ 0 w 2215654"/>
              <a:gd name="connsiteY0" fmla="*/ 0 h 1483113"/>
              <a:gd name="connsiteX1" fmla="*/ 1713850 w 2215654"/>
              <a:gd name="connsiteY1" fmla="*/ 37171 h 1483113"/>
              <a:gd name="connsiteX2" fmla="*/ 2215654 w 2215654"/>
              <a:gd name="connsiteY2" fmla="*/ 1483113 h 1483113"/>
              <a:gd name="connsiteX3" fmla="*/ 2141313 w 2215654"/>
              <a:gd name="connsiteY3" fmla="*/ 1419922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15654"/>
              <a:gd name="connsiteY0" fmla="*/ 0 h 1483113"/>
              <a:gd name="connsiteX1" fmla="*/ 1713850 w 2215654"/>
              <a:gd name="connsiteY1" fmla="*/ 37171 h 1483113"/>
              <a:gd name="connsiteX2" fmla="*/ 2215654 w 2215654"/>
              <a:gd name="connsiteY2" fmla="*/ 1483113 h 1483113"/>
              <a:gd name="connsiteX3" fmla="*/ 890185 w 2215654"/>
              <a:gd name="connsiteY3" fmla="*/ 1327532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15654"/>
              <a:gd name="connsiteY0" fmla="*/ 0 h 1483113"/>
              <a:gd name="connsiteX1" fmla="*/ 1713850 w 2215654"/>
              <a:gd name="connsiteY1" fmla="*/ 37171 h 1483113"/>
              <a:gd name="connsiteX2" fmla="*/ 2215654 w 2215654"/>
              <a:gd name="connsiteY2" fmla="*/ 1483113 h 1483113"/>
              <a:gd name="connsiteX3" fmla="*/ 906720 w 2215654"/>
              <a:gd name="connsiteY3" fmla="*/ 1429648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01531"/>
              <a:gd name="connsiteY0" fmla="*/ 0 h 1429648"/>
              <a:gd name="connsiteX1" fmla="*/ 1713850 w 2201531"/>
              <a:gd name="connsiteY1" fmla="*/ 37171 h 1429648"/>
              <a:gd name="connsiteX2" fmla="*/ 2201531 w 2201531"/>
              <a:gd name="connsiteY2" fmla="*/ 1416657 h 1429648"/>
              <a:gd name="connsiteX3" fmla="*/ 906720 w 2201531"/>
              <a:gd name="connsiteY3" fmla="*/ 1429648 h 1429648"/>
              <a:gd name="connsiteX4" fmla="*/ 0 w 2201531"/>
              <a:gd name="connsiteY4" fmla="*/ 1419922 h 1429648"/>
              <a:gd name="connsiteX5" fmla="*/ 0 w 2201531"/>
              <a:gd name="connsiteY5" fmla="*/ 0 h 1429648"/>
              <a:gd name="connsiteX0" fmla="*/ 0 w 2201531"/>
              <a:gd name="connsiteY0" fmla="*/ 0 h 1429648"/>
              <a:gd name="connsiteX1" fmla="*/ 1713850 w 2201531"/>
              <a:gd name="connsiteY1" fmla="*/ 37171 h 1429648"/>
              <a:gd name="connsiteX2" fmla="*/ 2201531 w 2201531"/>
              <a:gd name="connsiteY2" fmla="*/ 1416657 h 1429648"/>
              <a:gd name="connsiteX3" fmla="*/ 906720 w 2201531"/>
              <a:gd name="connsiteY3" fmla="*/ 1429648 h 1429648"/>
              <a:gd name="connsiteX4" fmla="*/ 0 w 2201531"/>
              <a:gd name="connsiteY4" fmla="*/ 1419922 h 1429648"/>
              <a:gd name="connsiteX5" fmla="*/ 0 w 2201531"/>
              <a:gd name="connsiteY5" fmla="*/ 0 h 1429648"/>
              <a:gd name="connsiteX0" fmla="*/ 0 w 2201531"/>
              <a:gd name="connsiteY0" fmla="*/ 0 h 1423418"/>
              <a:gd name="connsiteX1" fmla="*/ 1713850 w 2201531"/>
              <a:gd name="connsiteY1" fmla="*/ 37171 h 1423418"/>
              <a:gd name="connsiteX2" fmla="*/ 2201531 w 2201531"/>
              <a:gd name="connsiteY2" fmla="*/ 1416657 h 1423418"/>
              <a:gd name="connsiteX3" fmla="*/ 313536 w 2201531"/>
              <a:gd name="connsiteY3" fmla="*/ 1423418 h 1423418"/>
              <a:gd name="connsiteX4" fmla="*/ 0 w 2201531"/>
              <a:gd name="connsiteY4" fmla="*/ 1419922 h 1423418"/>
              <a:gd name="connsiteX5" fmla="*/ 0 w 2201531"/>
              <a:gd name="connsiteY5" fmla="*/ 0 h 1423418"/>
              <a:gd name="connsiteX0" fmla="*/ 0 w 2201531"/>
              <a:gd name="connsiteY0" fmla="*/ 12671 h 1436089"/>
              <a:gd name="connsiteX1" fmla="*/ 487466 w 2201531"/>
              <a:gd name="connsiteY1" fmla="*/ 0 h 1436089"/>
              <a:gd name="connsiteX2" fmla="*/ 2201531 w 2201531"/>
              <a:gd name="connsiteY2" fmla="*/ 1429328 h 1436089"/>
              <a:gd name="connsiteX3" fmla="*/ 313536 w 2201531"/>
              <a:gd name="connsiteY3" fmla="*/ 1436089 h 1436089"/>
              <a:gd name="connsiteX4" fmla="*/ 0 w 2201531"/>
              <a:gd name="connsiteY4" fmla="*/ 1432593 h 1436089"/>
              <a:gd name="connsiteX5" fmla="*/ 0 w 2201531"/>
              <a:gd name="connsiteY5" fmla="*/ 12671 h 1436089"/>
              <a:gd name="connsiteX0" fmla="*/ 0 w 968086"/>
              <a:gd name="connsiteY0" fmla="*/ 12671 h 1436089"/>
              <a:gd name="connsiteX1" fmla="*/ 487466 w 968086"/>
              <a:gd name="connsiteY1" fmla="*/ 0 h 1436089"/>
              <a:gd name="connsiteX2" fmla="*/ 968086 w 968086"/>
              <a:gd name="connsiteY2" fmla="*/ 1433482 h 1436089"/>
              <a:gd name="connsiteX3" fmla="*/ 313536 w 968086"/>
              <a:gd name="connsiteY3" fmla="*/ 1436089 h 1436089"/>
              <a:gd name="connsiteX4" fmla="*/ 0 w 968086"/>
              <a:gd name="connsiteY4" fmla="*/ 1432593 h 1436089"/>
              <a:gd name="connsiteX5" fmla="*/ 0 w 968086"/>
              <a:gd name="connsiteY5" fmla="*/ 12671 h 1436089"/>
              <a:gd name="connsiteX0" fmla="*/ 0 w 968086"/>
              <a:gd name="connsiteY0" fmla="*/ 12671 h 1436089"/>
              <a:gd name="connsiteX1" fmla="*/ 487466 w 968086"/>
              <a:gd name="connsiteY1" fmla="*/ 0 h 1436089"/>
              <a:gd name="connsiteX2" fmla="*/ 968086 w 968086"/>
              <a:gd name="connsiteY2" fmla="*/ 1433482 h 1436089"/>
              <a:gd name="connsiteX3" fmla="*/ 313536 w 968086"/>
              <a:gd name="connsiteY3" fmla="*/ 1436089 h 1436089"/>
              <a:gd name="connsiteX4" fmla="*/ 0 w 968086"/>
              <a:gd name="connsiteY4" fmla="*/ 1432593 h 1436089"/>
              <a:gd name="connsiteX5" fmla="*/ 0 w 968086"/>
              <a:gd name="connsiteY5" fmla="*/ 12671 h 1436089"/>
              <a:gd name="connsiteX0" fmla="*/ 0 w 968086"/>
              <a:gd name="connsiteY0" fmla="*/ 263959 h 1687377"/>
              <a:gd name="connsiteX1" fmla="*/ 407434 w 968086"/>
              <a:gd name="connsiteY1" fmla="*/ 0 h 1687377"/>
              <a:gd name="connsiteX2" fmla="*/ 968086 w 968086"/>
              <a:gd name="connsiteY2" fmla="*/ 1684770 h 1687377"/>
              <a:gd name="connsiteX3" fmla="*/ 313536 w 968086"/>
              <a:gd name="connsiteY3" fmla="*/ 1687377 h 1687377"/>
              <a:gd name="connsiteX4" fmla="*/ 0 w 968086"/>
              <a:gd name="connsiteY4" fmla="*/ 1683881 h 1687377"/>
              <a:gd name="connsiteX5" fmla="*/ 0 w 968086"/>
              <a:gd name="connsiteY5" fmla="*/ 263959 h 1687377"/>
              <a:gd name="connsiteX0" fmla="*/ 0 w 968086"/>
              <a:gd name="connsiteY0" fmla="*/ 0 h 1691321"/>
              <a:gd name="connsiteX1" fmla="*/ 407434 w 968086"/>
              <a:gd name="connsiteY1" fmla="*/ 3944 h 1691321"/>
              <a:gd name="connsiteX2" fmla="*/ 968086 w 968086"/>
              <a:gd name="connsiteY2" fmla="*/ 1688714 h 1691321"/>
              <a:gd name="connsiteX3" fmla="*/ 313536 w 968086"/>
              <a:gd name="connsiteY3" fmla="*/ 1691321 h 1691321"/>
              <a:gd name="connsiteX4" fmla="*/ 0 w 968086"/>
              <a:gd name="connsiteY4" fmla="*/ 1687825 h 1691321"/>
              <a:gd name="connsiteX5" fmla="*/ 0 w 968086"/>
              <a:gd name="connsiteY5" fmla="*/ 0 h 1691321"/>
              <a:gd name="connsiteX0" fmla="*/ 0 w 968086"/>
              <a:gd name="connsiteY0" fmla="*/ 50052 h 1741373"/>
              <a:gd name="connsiteX1" fmla="*/ 642825 w 968086"/>
              <a:gd name="connsiteY1" fmla="*/ 0 h 1741373"/>
              <a:gd name="connsiteX2" fmla="*/ 968086 w 968086"/>
              <a:gd name="connsiteY2" fmla="*/ 1738766 h 1741373"/>
              <a:gd name="connsiteX3" fmla="*/ 313536 w 968086"/>
              <a:gd name="connsiteY3" fmla="*/ 1741373 h 1741373"/>
              <a:gd name="connsiteX4" fmla="*/ 0 w 968086"/>
              <a:gd name="connsiteY4" fmla="*/ 1737877 h 1741373"/>
              <a:gd name="connsiteX5" fmla="*/ 0 w 968086"/>
              <a:gd name="connsiteY5" fmla="*/ 50052 h 1741373"/>
              <a:gd name="connsiteX0" fmla="*/ 0 w 968086"/>
              <a:gd name="connsiteY0" fmla="*/ 50052 h 1741373"/>
              <a:gd name="connsiteX1" fmla="*/ 642825 w 968086"/>
              <a:gd name="connsiteY1" fmla="*/ 0 h 1741373"/>
              <a:gd name="connsiteX2" fmla="*/ 968086 w 968086"/>
              <a:gd name="connsiteY2" fmla="*/ 1738766 h 1741373"/>
              <a:gd name="connsiteX3" fmla="*/ 313536 w 968086"/>
              <a:gd name="connsiteY3" fmla="*/ 1741373 h 1741373"/>
              <a:gd name="connsiteX4" fmla="*/ 0 w 968086"/>
              <a:gd name="connsiteY4" fmla="*/ 1737877 h 1741373"/>
              <a:gd name="connsiteX5" fmla="*/ 0 w 968086"/>
              <a:gd name="connsiteY5" fmla="*/ 50052 h 1741373"/>
              <a:gd name="connsiteX0" fmla="*/ 0 w 1175230"/>
              <a:gd name="connsiteY0" fmla="*/ 50052 h 1741373"/>
              <a:gd name="connsiteX1" fmla="*/ 642825 w 1175230"/>
              <a:gd name="connsiteY1" fmla="*/ 0 h 1741373"/>
              <a:gd name="connsiteX2" fmla="*/ 1175230 w 1175230"/>
              <a:gd name="connsiteY2" fmla="*/ 1730459 h 1741373"/>
              <a:gd name="connsiteX3" fmla="*/ 313536 w 1175230"/>
              <a:gd name="connsiteY3" fmla="*/ 1741373 h 1741373"/>
              <a:gd name="connsiteX4" fmla="*/ 0 w 1175230"/>
              <a:gd name="connsiteY4" fmla="*/ 1737877 h 1741373"/>
              <a:gd name="connsiteX5" fmla="*/ 0 w 1175230"/>
              <a:gd name="connsiteY5" fmla="*/ 50052 h 1741373"/>
              <a:gd name="connsiteX0" fmla="*/ 0 w 1175230"/>
              <a:gd name="connsiteY0" fmla="*/ 54206 h 1745527"/>
              <a:gd name="connsiteX1" fmla="*/ 668718 w 1175230"/>
              <a:gd name="connsiteY1" fmla="*/ 0 h 1745527"/>
              <a:gd name="connsiteX2" fmla="*/ 1175230 w 1175230"/>
              <a:gd name="connsiteY2" fmla="*/ 1734613 h 1745527"/>
              <a:gd name="connsiteX3" fmla="*/ 313536 w 1175230"/>
              <a:gd name="connsiteY3" fmla="*/ 1745527 h 1745527"/>
              <a:gd name="connsiteX4" fmla="*/ 0 w 1175230"/>
              <a:gd name="connsiteY4" fmla="*/ 1742031 h 1745527"/>
              <a:gd name="connsiteX5" fmla="*/ 0 w 1175230"/>
              <a:gd name="connsiteY5" fmla="*/ 54206 h 1745527"/>
              <a:gd name="connsiteX0" fmla="*/ 0 w 1175230"/>
              <a:gd name="connsiteY0" fmla="*/ 54206 h 1745527"/>
              <a:gd name="connsiteX1" fmla="*/ 668718 w 1175230"/>
              <a:gd name="connsiteY1" fmla="*/ 0 h 1745527"/>
              <a:gd name="connsiteX2" fmla="*/ 1175230 w 1175230"/>
              <a:gd name="connsiteY2" fmla="*/ 1734613 h 1745527"/>
              <a:gd name="connsiteX3" fmla="*/ 313536 w 1175230"/>
              <a:gd name="connsiteY3" fmla="*/ 1745527 h 1745527"/>
              <a:gd name="connsiteX4" fmla="*/ 0 w 1175230"/>
              <a:gd name="connsiteY4" fmla="*/ 1742031 h 1745527"/>
              <a:gd name="connsiteX5" fmla="*/ 0 w 1175230"/>
              <a:gd name="connsiteY5" fmla="*/ 54206 h 174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75230" h="1745527">
                <a:moveTo>
                  <a:pt x="0" y="54206"/>
                </a:moveTo>
                <a:cubicBezTo>
                  <a:pt x="214275" y="37522"/>
                  <a:pt x="426196" y="78987"/>
                  <a:pt x="668718" y="0"/>
                </a:cubicBezTo>
                <a:lnTo>
                  <a:pt x="1175230" y="1734613"/>
                </a:lnTo>
                <a:lnTo>
                  <a:pt x="313536" y="1745527"/>
                </a:lnTo>
                <a:lnTo>
                  <a:pt x="0" y="1742031"/>
                </a:lnTo>
                <a:lnTo>
                  <a:pt x="0" y="54206"/>
                </a:lnTo>
                <a:close/>
              </a:path>
            </a:pathLst>
          </a:custGeom>
          <a:blipFill dpi="0" rotWithShape="0">
            <a:blip r:embed="rId5"/>
            <a:srcRect/>
            <a:stretch>
              <a:fillRect l="-6000" r="1000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Single Corner Snipped 26">
            <a:extLst>
              <a:ext uri="{FF2B5EF4-FFF2-40B4-BE49-F238E27FC236}">
                <a16:creationId xmlns:a16="http://schemas.microsoft.com/office/drawing/2014/main" id="{EAB32F7E-C602-D20B-8A4B-77DA4E054B76}"/>
              </a:ext>
            </a:extLst>
          </p:cNvPr>
          <p:cNvSpPr/>
          <p:nvPr/>
        </p:nvSpPr>
        <p:spPr>
          <a:xfrm rot="10800000" flipH="1">
            <a:off x="1" y="4196072"/>
            <a:ext cx="4124605" cy="2662248"/>
          </a:xfrm>
          <a:custGeom>
            <a:avLst/>
            <a:gdLst>
              <a:gd name="connsiteX0" fmla="*/ 0 w 2141313"/>
              <a:gd name="connsiteY0" fmla="*/ 0 h 1419922"/>
              <a:gd name="connsiteX1" fmla="*/ 1431352 w 2141313"/>
              <a:gd name="connsiteY1" fmla="*/ 0 h 1419922"/>
              <a:gd name="connsiteX2" fmla="*/ 2141313 w 2141313"/>
              <a:gd name="connsiteY2" fmla="*/ 709961 h 1419922"/>
              <a:gd name="connsiteX3" fmla="*/ 2141313 w 2141313"/>
              <a:gd name="connsiteY3" fmla="*/ 1419922 h 1419922"/>
              <a:gd name="connsiteX4" fmla="*/ 0 w 2141313"/>
              <a:gd name="connsiteY4" fmla="*/ 1419922 h 1419922"/>
              <a:gd name="connsiteX5" fmla="*/ 0 w 2141313"/>
              <a:gd name="connsiteY5" fmla="*/ 0 h 1419922"/>
              <a:gd name="connsiteX0" fmla="*/ 0 w 2141313"/>
              <a:gd name="connsiteY0" fmla="*/ 0 h 1419922"/>
              <a:gd name="connsiteX1" fmla="*/ 1156289 w 2141313"/>
              <a:gd name="connsiteY1" fmla="*/ 505522 h 1419922"/>
              <a:gd name="connsiteX2" fmla="*/ 2141313 w 2141313"/>
              <a:gd name="connsiteY2" fmla="*/ 709961 h 1419922"/>
              <a:gd name="connsiteX3" fmla="*/ 2141313 w 2141313"/>
              <a:gd name="connsiteY3" fmla="*/ 1419922 h 1419922"/>
              <a:gd name="connsiteX4" fmla="*/ 0 w 2141313"/>
              <a:gd name="connsiteY4" fmla="*/ 1419922 h 1419922"/>
              <a:gd name="connsiteX5" fmla="*/ 0 w 2141313"/>
              <a:gd name="connsiteY5" fmla="*/ 0 h 1419922"/>
              <a:gd name="connsiteX0" fmla="*/ 0 w 2215654"/>
              <a:gd name="connsiteY0" fmla="*/ 0 h 1483113"/>
              <a:gd name="connsiteX1" fmla="*/ 1156289 w 2215654"/>
              <a:gd name="connsiteY1" fmla="*/ 505522 h 1483113"/>
              <a:gd name="connsiteX2" fmla="*/ 2215654 w 2215654"/>
              <a:gd name="connsiteY2" fmla="*/ 1483113 h 1483113"/>
              <a:gd name="connsiteX3" fmla="*/ 2141313 w 2215654"/>
              <a:gd name="connsiteY3" fmla="*/ 1419922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15654"/>
              <a:gd name="connsiteY0" fmla="*/ 14868 h 1497981"/>
              <a:gd name="connsiteX1" fmla="*/ 1713850 w 2215654"/>
              <a:gd name="connsiteY1" fmla="*/ 0 h 1497981"/>
              <a:gd name="connsiteX2" fmla="*/ 2215654 w 2215654"/>
              <a:gd name="connsiteY2" fmla="*/ 1497981 h 1497981"/>
              <a:gd name="connsiteX3" fmla="*/ 2141313 w 2215654"/>
              <a:gd name="connsiteY3" fmla="*/ 1434790 h 1497981"/>
              <a:gd name="connsiteX4" fmla="*/ 0 w 2215654"/>
              <a:gd name="connsiteY4" fmla="*/ 1434790 h 1497981"/>
              <a:gd name="connsiteX5" fmla="*/ 0 w 2215654"/>
              <a:gd name="connsiteY5" fmla="*/ 14868 h 1497981"/>
              <a:gd name="connsiteX0" fmla="*/ 0 w 2215654"/>
              <a:gd name="connsiteY0" fmla="*/ 0 h 1483113"/>
              <a:gd name="connsiteX1" fmla="*/ 1713850 w 2215654"/>
              <a:gd name="connsiteY1" fmla="*/ 37171 h 1483113"/>
              <a:gd name="connsiteX2" fmla="*/ 2215654 w 2215654"/>
              <a:gd name="connsiteY2" fmla="*/ 1483113 h 1483113"/>
              <a:gd name="connsiteX3" fmla="*/ 2141313 w 2215654"/>
              <a:gd name="connsiteY3" fmla="*/ 1419922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15654"/>
              <a:gd name="connsiteY0" fmla="*/ 0 h 1483113"/>
              <a:gd name="connsiteX1" fmla="*/ 1713850 w 2215654"/>
              <a:gd name="connsiteY1" fmla="*/ 37171 h 1483113"/>
              <a:gd name="connsiteX2" fmla="*/ 2215654 w 2215654"/>
              <a:gd name="connsiteY2" fmla="*/ 1483113 h 1483113"/>
              <a:gd name="connsiteX3" fmla="*/ 890185 w 2215654"/>
              <a:gd name="connsiteY3" fmla="*/ 1327532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15654"/>
              <a:gd name="connsiteY0" fmla="*/ 0 h 1483113"/>
              <a:gd name="connsiteX1" fmla="*/ 1713850 w 2215654"/>
              <a:gd name="connsiteY1" fmla="*/ 37171 h 1483113"/>
              <a:gd name="connsiteX2" fmla="*/ 2215654 w 2215654"/>
              <a:gd name="connsiteY2" fmla="*/ 1483113 h 1483113"/>
              <a:gd name="connsiteX3" fmla="*/ 906720 w 2215654"/>
              <a:gd name="connsiteY3" fmla="*/ 1429648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01531"/>
              <a:gd name="connsiteY0" fmla="*/ 0 h 1429648"/>
              <a:gd name="connsiteX1" fmla="*/ 1713850 w 2201531"/>
              <a:gd name="connsiteY1" fmla="*/ 37171 h 1429648"/>
              <a:gd name="connsiteX2" fmla="*/ 2201531 w 2201531"/>
              <a:gd name="connsiteY2" fmla="*/ 1416657 h 1429648"/>
              <a:gd name="connsiteX3" fmla="*/ 906720 w 2201531"/>
              <a:gd name="connsiteY3" fmla="*/ 1429648 h 1429648"/>
              <a:gd name="connsiteX4" fmla="*/ 0 w 2201531"/>
              <a:gd name="connsiteY4" fmla="*/ 1419922 h 1429648"/>
              <a:gd name="connsiteX5" fmla="*/ 0 w 2201531"/>
              <a:gd name="connsiteY5" fmla="*/ 0 h 1429648"/>
              <a:gd name="connsiteX0" fmla="*/ 0 w 2201531"/>
              <a:gd name="connsiteY0" fmla="*/ 0 h 1429648"/>
              <a:gd name="connsiteX1" fmla="*/ 1713850 w 2201531"/>
              <a:gd name="connsiteY1" fmla="*/ 37171 h 1429648"/>
              <a:gd name="connsiteX2" fmla="*/ 2201531 w 2201531"/>
              <a:gd name="connsiteY2" fmla="*/ 1416657 h 1429648"/>
              <a:gd name="connsiteX3" fmla="*/ 906720 w 2201531"/>
              <a:gd name="connsiteY3" fmla="*/ 1429648 h 1429648"/>
              <a:gd name="connsiteX4" fmla="*/ 0 w 2201531"/>
              <a:gd name="connsiteY4" fmla="*/ 1419922 h 1429648"/>
              <a:gd name="connsiteX5" fmla="*/ 0 w 2201531"/>
              <a:gd name="connsiteY5" fmla="*/ 0 h 1429648"/>
              <a:gd name="connsiteX0" fmla="*/ 0 w 2201531"/>
              <a:gd name="connsiteY0" fmla="*/ 0 h 1423418"/>
              <a:gd name="connsiteX1" fmla="*/ 1713850 w 2201531"/>
              <a:gd name="connsiteY1" fmla="*/ 37171 h 1423418"/>
              <a:gd name="connsiteX2" fmla="*/ 2201531 w 2201531"/>
              <a:gd name="connsiteY2" fmla="*/ 1416657 h 1423418"/>
              <a:gd name="connsiteX3" fmla="*/ 313536 w 2201531"/>
              <a:gd name="connsiteY3" fmla="*/ 1423418 h 1423418"/>
              <a:gd name="connsiteX4" fmla="*/ 0 w 2201531"/>
              <a:gd name="connsiteY4" fmla="*/ 1419922 h 1423418"/>
              <a:gd name="connsiteX5" fmla="*/ 0 w 2201531"/>
              <a:gd name="connsiteY5" fmla="*/ 0 h 1423418"/>
              <a:gd name="connsiteX0" fmla="*/ 0 w 2201531"/>
              <a:gd name="connsiteY0" fmla="*/ 12671 h 1436089"/>
              <a:gd name="connsiteX1" fmla="*/ 487466 w 2201531"/>
              <a:gd name="connsiteY1" fmla="*/ 0 h 1436089"/>
              <a:gd name="connsiteX2" fmla="*/ 2201531 w 2201531"/>
              <a:gd name="connsiteY2" fmla="*/ 1429328 h 1436089"/>
              <a:gd name="connsiteX3" fmla="*/ 313536 w 2201531"/>
              <a:gd name="connsiteY3" fmla="*/ 1436089 h 1436089"/>
              <a:gd name="connsiteX4" fmla="*/ 0 w 2201531"/>
              <a:gd name="connsiteY4" fmla="*/ 1432593 h 1436089"/>
              <a:gd name="connsiteX5" fmla="*/ 0 w 2201531"/>
              <a:gd name="connsiteY5" fmla="*/ 12671 h 1436089"/>
              <a:gd name="connsiteX0" fmla="*/ 0 w 968086"/>
              <a:gd name="connsiteY0" fmla="*/ 12671 h 1436089"/>
              <a:gd name="connsiteX1" fmla="*/ 487466 w 968086"/>
              <a:gd name="connsiteY1" fmla="*/ 0 h 1436089"/>
              <a:gd name="connsiteX2" fmla="*/ 968086 w 968086"/>
              <a:gd name="connsiteY2" fmla="*/ 1433482 h 1436089"/>
              <a:gd name="connsiteX3" fmla="*/ 313536 w 968086"/>
              <a:gd name="connsiteY3" fmla="*/ 1436089 h 1436089"/>
              <a:gd name="connsiteX4" fmla="*/ 0 w 968086"/>
              <a:gd name="connsiteY4" fmla="*/ 1432593 h 1436089"/>
              <a:gd name="connsiteX5" fmla="*/ 0 w 968086"/>
              <a:gd name="connsiteY5" fmla="*/ 12671 h 1436089"/>
              <a:gd name="connsiteX0" fmla="*/ 0 w 968086"/>
              <a:gd name="connsiteY0" fmla="*/ 12671 h 1436089"/>
              <a:gd name="connsiteX1" fmla="*/ 487466 w 968086"/>
              <a:gd name="connsiteY1" fmla="*/ 0 h 1436089"/>
              <a:gd name="connsiteX2" fmla="*/ 968086 w 968086"/>
              <a:gd name="connsiteY2" fmla="*/ 1433482 h 1436089"/>
              <a:gd name="connsiteX3" fmla="*/ 313536 w 968086"/>
              <a:gd name="connsiteY3" fmla="*/ 1436089 h 1436089"/>
              <a:gd name="connsiteX4" fmla="*/ 0 w 968086"/>
              <a:gd name="connsiteY4" fmla="*/ 1432593 h 1436089"/>
              <a:gd name="connsiteX5" fmla="*/ 0 w 968086"/>
              <a:gd name="connsiteY5" fmla="*/ 12671 h 1436089"/>
              <a:gd name="connsiteX0" fmla="*/ 0 w 968086"/>
              <a:gd name="connsiteY0" fmla="*/ 263959 h 1687377"/>
              <a:gd name="connsiteX1" fmla="*/ 407434 w 968086"/>
              <a:gd name="connsiteY1" fmla="*/ 0 h 1687377"/>
              <a:gd name="connsiteX2" fmla="*/ 968086 w 968086"/>
              <a:gd name="connsiteY2" fmla="*/ 1684770 h 1687377"/>
              <a:gd name="connsiteX3" fmla="*/ 313536 w 968086"/>
              <a:gd name="connsiteY3" fmla="*/ 1687377 h 1687377"/>
              <a:gd name="connsiteX4" fmla="*/ 0 w 968086"/>
              <a:gd name="connsiteY4" fmla="*/ 1683881 h 1687377"/>
              <a:gd name="connsiteX5" fmla="*/ 0 w 968086"/>
              <a:gd name="connsiteY5" fmla="*/ 263959 h 1687377"/>
              <a:gd name="connsiteX0" fmla="*/ 0 w 968086"/>
              <a:gd name="connsiteY0" fmla="*/ 0 h 1691321"/>
              <a:gd name="connsiteX1" fmla="*/ 407434 w 968086"/>
              <a:gd name="connsiteY1" fmla="*/ 3944 h 1691321"/>
              <a:gd name="connsiteX2" fmla="*/ 968086 w 968086"/>
              <a:gd name="connsiteY2" fmla="*/ 1688714 h 1691321"/>
              <a:gd name="connsiteX3" fmla="*/ 313536 w 968086"/>
              <a:gd name="connsiteY3" fmla="*/ 1691321 h 1691321"/>
              <a:gd name="connsiteX4" fmla="*/ 0 w 968086"/>
              <a:gd name="connsiteY4" fmla="*/ 1687825 h 1691321"/>
              <a:gd name="connsiteX5" fmla="*/ 0 w 968086"/>
              <a:gd name="connsiteY5" fmla="*/ 0 h 1691321"/>
              <a:gd name="connsiteX0" fmla="*/ 0 w 2309388"/>
              <a:gd name="connsiteY0" fmla="*/ 209 h 1691530"/>
              <a:gd name="connsiteX1" fmla="*/ 2309388 w 2309388"/>
              <a:gd name="connsiteY1" fmla="*/ 0 h 1691530"/>
              <a:gd name="connsiteX2" fmla="*/ 968086 w 2309388"/>
              <a:gd name="connsiteY2" fmla="*/ 1688923 h 1691530"/>
              <a:gd name="connsiteX3" fmla="*/ 313536 w 2309388"/>
              <a:gd name="connsiteY3" fmla="*/ 1691530 h 1691530"/>
              <a:gd name="connsiteX4" fmla="*/ 0 w 2309388"/>
              <a:gd name="connsiteY4" fmla="*/ 1688034 h 1691530"/>
              <a:gd name="connsiteX5" fmla="*/ 0 w 2309388"/>
              <a:gd name="connsiteY5" fmla="*/ 209 h 1691530"/>
              <a:gd name="connsiteX0" fmla="*/ 0 w 2309388"/>
              <a:gd name="connsiteY0" fmla="*/ 209 h 2814529"/>
              <a:gd name="connsiteX1" fmla="*/ 2309388 w 2309388"/>
              <a:gd name="connsiteY1" fmla="*/ 0 h 2814529"/>
              <a:gd name="connsiteX2" fmla="*/ 393734 w 2309388"/>
              <a:gd name="connsiteY2" fmla="*/ 2814529 h 2814529"/>
              <a:gd name="connsiteX3" fmla="*/ 313536 w 2309388"/>
              <a:gd name="connsiteY3" fmla="*/ 1691530 h 2814529"/>
              <a:gd name="connsiteX4" fmla="*/ 0 w 2309388"/>
              <a:gd name="connsiteY4" fmla="*/ 1688034 h 2814529"/>
              <a:gd name="connsiteX5" fmla="*/ 0 w 2309388"/>
              <a:gd name="connsiteY5" fmla="*/ 209 h 2814529"/>
              <a:gd name="connsiteX0" fmla="*/ 0 w 2309388"/>
              <a:gd name="connsiteY0" fmla="*/ 209 h 2817136"/>
              <a:gd name="connsiteX1" fmla="*/ 2309388 w 2309388"/>
              <a:gd name="connsiteY1" fmla="*/ 0 h 2817136"/>
              <a:gd name="connsiteX2" fmla="*/ 393734 w 2309388"/>
              <a:gd name="connsiteY2" fmla="*/ 2814529 h 2817136"/>
              <a:gd name="connsiteX3" fmla="*/ 2821 w 2309388"/>
              <a:gd name="connsiteY3" fmla="*/ 2817136 h 2817136"/>
              <a:gd name="connsiteX4" fmla="*/ 0 w 2309388"/>
              <a:gd name="connsiteY4" fmla="*/ 1688034 h 2817136"/>
              <a:gd name="connsiteX5" fmla="*/ 0 w 2309388"/>
              <a:gd name="connsiteY5" fmla="*/ 209 h 2817136"/>
              <a:gd name="connsiteX0" fmla="*/ 0 w 2309388"/>
              <a:gd name="connsiteY0" fmla="*/ 209 h 2817136"/>
              <a:gd name="connsiteX1" fmla="*/ 2309388 w 2309388"/>
              <a:gd name="connsiteY1" fmla="*/ 0 h 2817136"/>
              <a:gd name="connsiteX2" fmla="*/ 657372 w 2309388"/>
              <a:gd name="connsiteY2" fmla="*/ 2735612 h 2817136"/>
              <a:gd name="connsiteX3" fmla="*/ 2821 w 2309388"/>
              <a:gd name="connsiteY3" fmla="*/ 2817136 h 2817136"/>
              <a:gd name="connsiteX4" fmla="*/ 0 w 2309388"/>
              <a:gd name="connsiteY4" fmla="*/ 1688034 h 2817136"/>
              <a:gd name="connsiteX5" fmla="*/ 0 w 2309388"/>
              <a:gd name="connsiteY5" fmla="*/ 209 h 2817136"/>
              <a:gd name="connsiteX0" fmla="*/ 0 w 2309388"/>
              <a:gd name="connsiteY0" fmla="*/ 209 h 2817136"/>
              <a:gd name="connsiteX1" fmla="*/ 2309388 w 2309388"/>
              <a:gd name="connsiteY1" fmla="*/ 0 h 2817136"/>
              <a:gd name="connsiteX2" fmla="*/ 657372 w 2309388"/>
              <a:gd name="connsiteY2" fmla="*/ 2735612 h 2817136"/>
              <a:gd name="connsiteX3" fmla="*/ 2821 w 2309388"/>
              <a:gd name="connsiteY3" fmla="*/ 2817136 h 2817136"/>
              <a:gd name="connsiteX4" fmla="*/ 0 w 2309388"/>
              <a:gd name="connsiteY4" fmla="*/ 1688034 h 2817136"/>
              <a:gd name="connsiteX5" fmla="*/ 0 w 2309388"/>
              <a:gd name="connsiteY5" fmla="*/ 209 h 2817136"/>
              <a:gd name="connsiteX0" fmla="*/ 0 w 3057929"/>
              <a:gd name="connsiteY0" fmla="*/ 209 h 2817136"/>
              <a:gd name="connsiteX1" fmla="*/ 3057929 w 3057929"/>
              <a:gd name="connsiteY1" fmla="*/ 0 h 2817136"/>
              <a:gd name="connsiteX2" fmla="*/ 657372 w 3057929"/>
              <a:gd name="connsiteY2" fmla="*/ 2735612 h 2817136"/>
              <a:gd name="connsiteX3" fmla="*/ 2821 w 3057929"/>
              <a:gd name="connsiteY3" fmla="*/ 2817136 h 2817136"/>
              <a:gd name="connsiteX4" fmla="*/ 0 w 3057929"/>
              <a:gd name="connsiteY4" fmla="*/ 1688034 h 2817136"/>
              <a:gd name="connsiteX5" fmla="*/ 0 w 3057929"/>
              <a:gd name="connsiteY5" fmla="*/ 209 h 2817136"/>
              <a:gd name="connsiteX0" fmla="*/ 0 w 3057929"/>
              <a:gd name="connsiteY0" fmla="*/ 209 h 2817136"/>
              <a:gd name="connsiteX1" fmla="*/ 3057929 w 3057929"/>
              <a:gd name="connsiteY1" fmla="*/ 0 h 2817136"/>
              <a:gd name="connsiteX2" fmla="*/ 657372 w 3057929"/>
              <a:gd name="connsiteY2" fmla="*/ 2735612 h 2817136"/>
              <a:gd name="connsiteX3" fmla="*/ 2821 w 3057929"/>
              <a:gd name="connsiteY3" fmla="*/ 2817136 h 2817136"/>
              <a:gd name="connsiteX4" fmla="*/ 0 w 3057929"/>
              <a:gd name="connsiteY4" fmla="*/ 1688034 h 2817136"/>
              <a:gd name="connsiteX5" fmla="*/ 0 w 3057929"/>
              <a:gd name="connsiteY5" fmla="*/ 209 h 2817136"/>
              <a:gd name="connsiteX0" fmla="*/ 0 w 3057929"/>
              <a:gd name="connsiteY0" fmla="*/ 209 h 2821262"/>
              <a:gd name="connsiteX1" fmla="*/ 3057929 w 3057929"/>
              <a:gd name="connsiteY1" fmla="*/ 0 h 2821262"/>
              <a:gd name="connsiteX2" fmla="*/ 1561272 w 3057929"/>
              <a:gd name="connsiteY2" fmla="*/ 2775928 h 2821262"/>
              <a:gd name="connsiteX3" fmla="*/ 2821 w 3057929"/>
              <a:gd name="connsiteY3" fmla="*/ 2817136 h 2821262"/>
              <a:gd name="connsiteX4" fmla="*/ 0 w 3057929"/>
              <a:gd name="connsiteY4" fmla="*/ 1688034 h 2821262"/>
              <a:gd name="connsiteX5" fmla="*/ 0 w 3057929"/>
              <a:gd name="connsiteY5" fmla="*/ 209 h 2821262"/>
              <a:gd name="connsiteX0" fmla="*/ 0 w 3057929"/>
              <a:gd name="connsiteY0" fmla="*/ 209 h 2817136"/>
              <a:gd name="connsiteX1" fmla="*/ 3057929 w 3057929"/>
              <a:gd name="connsiteY1" fmla="*/ 0 h 2817136"/>
              <a:gd name="connsiteX2" fmla="*/ 1561272 w 3057929"/>
              <a:gd name="connsiteY2" fmla="*/ 2775928 h 2817136"/>
              <a:gd name="connsiteX3" fmla="*/ 2821 w 3057929"/>
              <a:gd name="connsiteY3" fmla="*/ 2817136 h 2817136"/>
              <a:gd name="connsiteX4" fmla="*/ 0 w 3057929"/>
              <a:gd name="connsiteY4" fmla="*/ 1688034 h 2817136"/>
              <a:gd name="connsiteX5" fmla="*/ 0 w 3057929"/>
              <a:gd name="connsiteY5" fmla="*/ 209 h 281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7929" h="2817136">
                <a:moveTo>
                  <a:pt x="0" y="209"/>
                </a:moveTo>
                <a:lnTo>
                  <a:pt x="3057929" y="0"/>
                </a:lnTo>
                <a:lnTo>
                  <a:pt x="1561272" y="2775928"/>
                </a:lnTo>
                <a:cubicBezTo>
                  <a:pt x="1291302" y="2784773"/>
                  <a:pt x="221005" y="2789961"/>
                  <a:pt x="2821" y="2817136"/>
                </a:cubicBezTo>
                <a:cubicBezTo>
                  <a:pt x="1881" y="2440769"/>
                  <a:pt x="940" y="2064401"/>
                  <a:pt x="0" y="1688034"/>
                </a:cubicBezTo>
                <a:lnTo>
                  <a:pt x="0" y="209"/>
                </a:lnTo>
                <a:close/>
              </a:path>
            </a:pathLst>
          </a:custGeom>
          <a:blipFill dpi="0" rotWithShape="0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2000" t="12000" r="2000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: Single Corner Snipped 26">
            <a:extLst>
              <a:ext uri="{FF2B5EF4-FFF2-40B4-BE49-F238E27FC236}">
                <a16:creationId xmlns:a16="http://schemas.microsoft.com/office/drawing/2014/main" id="{F87D39F7-D192-EC48-B017-A753B292DFED}"/>
              </a:ext>
            </a:extLst>
          </p:cNvPr>
          <p:cNvSpPr/>
          <p:nvPr/>
        </p:nvSpPr>
        <p:spPr>
          <a:xfrm rot="10800000" flipH="1">
            <a:off x="0" y="2581850"/>
            <a:ext cx="2314858" cy="1977081"/>
          </a:xfrm>
          <a:custGeom>
            <a:avLst/>
            <a:gdLst>
              <a:gd name="connsiteX0" fmla="*/ 0 w 2141313"/>
              <a:gd name="connsiteY0" fmla="*/ 0 h 1419922"/>
              <a:gd name="connsiteX1" fmla="*/ 1431352 w 2141313"/>
              <a:gd name="connsiteY1" fmla="*/ 0 h 1419922"/>
              <a:gd name="connsiteX2" fmla="*/ 2141313 w 2141313"/>
              <a:gd name="connsiteY2" fmla="*/ 709961 h 1419922"/>
              <a:gd name="connsiteX3" fmla="*/ 2141313 w 2141313"/>
              <a:gd name="connsiteY3" fmla="*/ 1419922 h 1419922"/>
              <a:gd name="connsiteX4" fmla="*/ 0 w 2141313"/>
              <a:gd name="connsiteY4" fmla="*/ 1419922 h 1419922"/>
              <a:gd name="connsiteX5" fmla="*/ 0 w 2141313"/>
              <a:gd name="connsiteY5" fmla="*/ 0 h 1419922"/>
              <a:gd name="connsiteX0" fmla="*/ 0 w 2141313"/>
              <a:gd name="connsiteY0" fmla="*/ 0 h 1419922"/>
              <a:gd name="connsiteX1" fmla="*/ 1156289 w 2141313"/>
              <a:gd name="connsiteY1" fmla="*/ 505522 h 1419922"/>
              <a:gd name="connsiteX2" fmla="*/ 2141313 w 2141313"/>
              <a:gd name="connsiteY2" fmla="*/ 709961 h 1419922"/>
              <a:gd name="connsiteX3" fmla="*/ 2141313 w 2141313"/>
              <a:gd name="connsiteY3" fmla="*/ 1419922 h 1419922"/>
              <a:gd name="connsiteX4" fmla="*/ 0 w 2141313"/>
              <a:gd name="connsiteY4" fmla="*/ 1419922 h 1419922"/>
              <a:gd name="connsiteX5" fmla="*/ 0 w 2141313"/>
              <a:gd name="connsiteY5" fmla="*/ 0 h 1419922"/>
              <a:gd name="connsiteX0" fmla="*/ 0 w 2215654"/>
              <a:gd name="connsiteY0" fmla="*/ 0 h 1483113"/>
              <a:gd name="connsiteX1" fmla="*/ 1156289 w 2215654"/>
              <a:gd name="connsiteY1" fmla="*/ 505522 h 1483113"/>
              <a:gd name="connsiteX2" fmla="*/ 2215654 w 2215654"/>
              <a:gd name="connsiteY2" fmla="*/ 1483113 h 1483113"/>
              <a:gd name="connsiteX3" fmla="*/ 2141313 w 2215654"/>
              <a:gd name="connsiteY3" fmla="*/ 1419922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15654"/>
              <a:gd name="connsiteY0" fmla="*/ 14868 h 1497981"/>
              <a:gd name="connsiteX1" fmla="*/ 1713850 w 2215654"/>
              <a:gd name="connsiteY1" fmla="*/ 0 h 1497981"/>
              <a:gd name="connsiteX2" fmla="*/ 2215654 w 2215654"/>
              <a:gd name="connsiteY2" fmla="*/ 1497981 h 1497981"/>
              <a:gd name="connsiteX3" fmla="*/ 2141313 w 2215654"/>
              <a:gd name="connsiteY3" fmla="*/ 1434790 h 1497981"/>
              <a:gd name="connsiteX4" fmla="*/ 0 w 2215654"/>
              <a:gd name="connsiteY4" fmla="*/ 1434790 h 1497981"/>
              <a:gd name="connsiteX5" fmla="*/ 0 w 2215654"/>
              <a:gd name="connsiteY5" fmla="*/ 14868 h 1497981"/>
              <a:gd name="connsiteX0" fmla="*/ 0 w 2215654"/>
              <a:gd name="connsiteY0" fmla="*/ 0 h 1483113"/>
              <a:gd name="connsiteX1" fmla="*/ 1713850 w 2215654"/>
              <a:gd name="connsiteY1" fmla="*/ 37171 h 1483113"/>
              <a:gd name="connsiteX2" fmla="*/ 2215654 w 2215654"/>
              <a:gd name="connsiteY2" fmla="*/ 1483113 h 1483113"/>
              <a:gd name="connsiteX3" fmla="*/ 2141313 w 2215654"/>
              <a:gd name="connsiteY3" fmla="*/ 1419922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15654"/>
              <a:gd name="connsiteY0" fmla="*/ 0 h 1483113"/>
              <a:gd name="connsiteX1" fmla="*/ 1713850 w 2215654"/>
              <a:gd name="connsiteY1" fmla="*/ 37171 h 1483113"/>
              <a:gd name="connsiteX2" fmla="*/ 2215654 w 2215654"/>
              <a:gd name="connsiteY2" fmla="*/ 1483113 h 1483113"/>
              <a:gd name="connsiteX3" fmla="*/ 890185 w 2215654"/>
              <a:gd name="connsiteY3" fmla="*/ 1327532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15654"/>
              <a:gd name="connsiteY0" fmla="*/ 0 h 1483113"/>
              <a:gd name="connsiteX1" fmla="*/ 1713850 w 2215654"/>
              <a:gd name="connsiteY1" fmla="*/ 37171 h 1483113"/>
              <a:gd name="connsiteX2" fmla="*/ 2215654 w 2215654"/>
              <a:gd name="connsiteY2" fmla="*/ 1483113 h 1483113"/>
              <a:gd name="connsiteX3" fmla="*/ 906720 w 2215654"/>
              <a:gd name="connsiteY3" fmla="*/ 1429648 h 1483113"/>
              <a:gd name="connsiteX4" fmla="*/ 0 w 2215654"/>
              <a:gd name="connsiteY4" fmla="*/ 1419922 h 1483113"/>
              <a:gd name="connsiteX5" fmla="*/ 0 w 2215654"/>
              <a:gd name="connsiteY5" fmla="*/ 0 h 1483113"/>
              <a:gd name="connsiteX0" fmla="*/ 0 w 2201531"/>
              <a:gd name="connsiteY0" fmla="*/ 0 h 1429648"/>
              <a:gd name="connsiteX1" fmla="*/ 1713850 w 2201531"/>
              <a:gd name="connsiteY1" fmla="*/ 37171 h 1429648"/>
              <a:gd name="connsiteX2" fmla="*/ 2201531 w 2201531"/>
              <a:gd name="connsiteY2" fmla="*/ 1416657 h 1429648"/>
              <a:gd name="connsiteX3" fmla="*/ 906720 w 2201531"/>
              <a:gd name="connsiteY3" fmla="*/ 1429648 h 1429648"/>
              <a:gd name="connsiteX4" fmla="*/ 0 w 2201531"/>
              <a:gd name="connsiteY4" fmla="*/ 1419922 h 1429648"/>
              <a:gd name="connsiteX5" fmla="*/ 0 w 2201531"/>
              <a:gd name="connsiteY5" fmla="*/ 0 h 1429648"/>
              <a:gd name="connsiteX0" fmla="*/ 0 w 2201531"/>
              <a:gd name="connsiteY0" fmla="*/ 0 h 1429648"/>
              <a:gd name="connsiteX1" fmla="*/ 1713850 w 2201531"/>
              <a:gd name="connsiteY1" fmla="*/ 37171 h 1429648"/>
              <a:gd name="connsiteX2" fmla="*/ 2201531 w 2201531"/>
              <a:gd name="connsiteY2" fmla="*/ 1416657 h 1429648"/>
              <a:gd name="connsiteX3" fmla="*/ 906720 w 2201531"/>
              <a:gd name="connsiteY3" fmla="*/ 1429648 h 1429648"/>
              <a:gd name="connsiteX4" fmla="*/ 0 w 2201531"/>
              <a:gd name="connsiteY4" fmla="*/ 1419922 h 1429648"/>
              <a:gd name="connsiteX5" fmla="*/ 0 w 2201531"/>
              <a:gd name="connsiteY5" fmla="*/ 0 h 1429648"/>
              <a:gd name="connsiteX0" fmla="*/ 0 w 2201531"/>
              <a:gd name="connsiteY0" fmla="*/ 0 h 1423418"/>
              <a:gd name="connsiteX1" fmla="*/ 1713850 w 2201531"/>
              <a:gd name="connsiteY1" fmla="*/ 37171 h 1423418"/>
              <a:gd name="connsiteX2" fmla="*/ 2201531 w 2201531"/>
              <a:gd name="connsiteY2" fmla="*/ 1416657 h 1423418"/>
              <a:gd name="connsiteX3" fmla="*/ 313536 w 2201531"/>
              <a:gd name="connsiteY3" fmla="*/ 1423418 h 1423418"/>
              <a:gd name="connsiteX4" fmla="*/ 0 w 2201531"/>
              <a:gd name="connsiteY4" fmla="*/ 1419922 h 1423418"/>
              <a:gd name="connsiteX5" fmla="*/ 0 w 2201531"/>
              <a:gd name="connsiteY5" fmla="*/ 0 h 1423418"/>
              <a:gd name="connsiteX0" fmla="*/ 0 w 2201531"/>
              <a:gd name="connsiteY0" fmla="*/ 12671 h 1436089"/>
              <a:gd name="connsiteX1" fmla="*/ 487466 w 2201531"/>
              <a:gd name="connsiteY1" fmla="*/ 0 h 1436089"/>
              <a:gd name="connsiteX2" fmla="*/ 2201531 w 2201531"/>
              <a:gd name="connsiteY2" fmla="*/ 1429328 h 1436089"/>
              <a:gd name="connsiteX3" fmla="*/ 313536 w 2201531"/>
              <a:gd name="connsiteY3" fmla="*/ 1436089 h 1436089"/>
              <a:gd name="connsiteX4" fmla="*/ 0 w 2201531"/>
              <a:gd name="connsiteY4" fmla="*/ 1432593 h 1436089"/>
              <a:gd name="connsiteX5" fmla="*/ 0 w 2201531"/>
              <a:gd name="connsiteY5" fmla="*/ 12671 h 1436089"/>
              <a:gd name="connsiteX0" fmla="*/ 0 w 968086"/>
              <a:gd name="connsiteY0" fmla="*/ 12671 h 1436089"/>
              <a:gd name="connsiteX1" fmla="*/ 487466 w 968086"/>
              <a:gd name="connsiteY1" fmla="*/ 0 h 1436089"/>
              <a:gd name="connsiteX2" fmla="*/ 968086 w 968086"/>
              <a:gd name="connsiteY2" fmla="*/ 1433482 h 1436089"/>
              <a:gd name="connsiteX3" fmla="*/ 313536 w 968086"/>
              <a:gd name="connsiteY3" fmla="*/ 1436089 h 1436089"/>
              <a:gd name="connsiteX4" fmla="*/ 0 w 968086"/>
              <a:gd name="connsiteY4" fmla="*/ 1432593 h 1436089"/>
              <a:gd name="connsiteX5" fmla="*/ 0 w 968086"/>
              <a:gd name="connsiteY5" fmla="*/ 12671 h 1436089"/>
              <a:gd name="connsiteX0" fmla="*/ 0 w 968086"/>
              <a:gd name="connsiteY0" fmla="*/ 12671 h 1436089"/>
              <a:gd name="connsiteX1" fmla="*/ 487466 w 968086"/>
              <a:gd name="connsiteY1" fmla="*/ 0 h 1436089"/>
              <a:gd name="connsiteX2" fmla="*/ 968086 w 968086"/>
              <a:gd name="connsiteY2" fmla="*/ 1433482 h 1436089"/>
              <a:gd name="connsiteX3" fmla="*/ 313536 w 968086"/>
              <a:gd name="connsiteY3" fmla="*/ 1436089 h 1436089"/>
              <a:gd name="connsiteX4" fmla="*/ 0 w 968086"/>
              <a:gd name="connsiteY4" fmla="*/ 1432593 h 1436089"/>
              <a:gd name="connsiteX5" fmla="*/ 0 w 968086"/>
              <a:gd name="connsiteY5" fmla="*/ 12671 h 1436089"/>
              <a:gd name="connsiteX0" fmla="*/ 0 w 968086"/>
              <a:gd name="connsiteY0" fmla="*/ 263959 h 1687377"/>
              <a:gd name="connsiteX1" fmla="*/ 407434 w 968086"/>
              <a:gd name="connsiteY1" fmla="*/ 0 h 1687377"/>
              <a:gd name="connsiteX2" fmla="*/ 968086 w 968086"/>
              <a:gd name="connsiteY2" fmla="*/ 1684770 h 1687377"/>
              <a:gd name="connsiteX3" fmla="*/ 313536 w 968086"/>
              <a:gd name="connsiteY3" fmla="*/ 1687377 h 1687377"/>
              <a:gd name="connsiteX4" fmla="*/ 0 w 968086"/>
              <a:gd name="connsiteY4" fmla="*/ 1683881 h 1687377"/>
              <a:gd name="connsiteX5" fmla="*/ 0 w 968086"/>
              <a:gd name="connsiteY5" fmla="*/ 263959 h 1687377"/>
              <a:gd name="connsiteX0" fmla="*/ 0 w 968086"/>
              <a:gd name="connsiteY0" fmla="*/ 0 h 1691321"/>
              <a:gd name="connsiteX1" fmla="*/ 407434 w 968086"/>
              <a:gd name="connsiteY1" fmla="*/ 3944 h 1691321"/>
              <a:gd name="connsiteX2" fmla="*/ 968086 w 968086"/>
              <a:gd name="connsiteY2" fmla="*/ 1688714 h 1691321"/>
              <a:gd name="connsiteX3" fmla="*/ 313536 w 968086"/>
              <a:gd name="connsiteY3" fmla="*/ 1691321 h 1691321"/>
              <a:gd name="connsiteX4" fmla="*/ 0 w 968086"/>
              <a:gd name="connsiteY4" fmla="*/ 1687825 h 1691321"/>
              <a:gd name="connsiteX5" fmla="*/ 0 w 968086"/>
              <a:gd name="connsiteY5" fmla="*/ 0 h 1691321"/>
              <a:gd name="connsiteX0" fmla="*/ 0 w 968086"/>
              <a:gd name="connsiteY0" fmla="*/ 50052 h 1741373"/>
              <a:gd name="connsiteX1" fmla="*/ 642825 w 968086"/>
              <a:gd name="connsiteY1" fmla="*/ 0 h 1741373"/>
              <a:gd name="connsiteX2" fmla="*/ 968086 w 968086"/>
              <a:gd name="connsiteY2" fmla="*/ 1738766 h 1741373"/>
              <a:gd name="connsiteX3" fmla="*/ 313536 w 968086"/>
              <a:gd name="connsiteY3" fmla="*/ 1741373 h 1741373"/>
              <a:gd name="connsiteX4" fmla="*/ 0 w 968086"/>
              <a:gd name="connsiteY4" fmla="*/ 1737877 h 1741373"/>
              <a:gd name="connsiteX5" fmla="*/ 0 w 968086"/>
              <a:gd name="connsiteY5" fmla="*/ 50052 h 1741373"/>
              <a:gd name="connsiteX0" fmla="*/ 0 w 968086"/>
              <a:gd name="connsiteY0" fmla="*/ 50052 h 1741373"/>
              <a:gd name="connsiteX1" fmla="*/ 642825 w 968086"/>
              <a:gd name="connsiteY1" fmla="*/ 0 h 1741373"/>
              <a:gd name="connsiteX2" fmla="*/ 968086 w 968086"/>
              <a:gd name="connsiteY2" fmla="*/ 1738766 h 1741373"/>
              <a:gd name="connsiteX3" fmla="*/ 313536 w 968086"/>
              <a:gd name="connsiteY3" fmla="*/ 1741373 h 1741373"/>
              <a:gd name="connsiteX4" fmla="*/ 0 w 968086"/>
              <a:gd name="connsiteY4" fmla="*/ 1737877 h 1741373"/>
              <a:gd name="connsiteX5" fmla="*/ 0 w 968086"/>
              <a:gd name="connsiteY5" fmla="*/ 50052 h 1741373"/>
              <a:gd name="connsiteX0" fmla="*/ 0 w 1175230"/>
              <a:gd name="connsiteY0" fmla="*/ 50052 h 1741373"/>
              <a:gd name="connsiteX1" fmla="*/ 642825 w 1175230"/>
              <a:gd name="connsiteY1" fmla="*/ 0 h 1741373"/>
              <a:gd name="connsiteX2" fmla="*/ 1175230 w 1175230"/>
              <a:gd name="connsiteY2" fmla="*/ 1730459 h 1741373"/>
              <a:gd name="connsiteX3" fmla="*/ 313536 w 1175230"/>
              <a:gd name="connsiteY3" fmla="*/ 1741373 h 1741373"/>
              <a:gd name="connsiteX4" fmla="*/ 0 w 1175230"/>
              <a:gd name="connsiteY4" fmla="*/ 1737877 h 1741373"/>
              <a:gd name="connsiteX5" fmla="*/ 0 w 1175230"/>
              <a:gd name="connsiteY5" fmla="*/ 50052 h 1741373"/>
              <a:gd name="connsiteX0" fmla="*/ 0 w 1175230"/>
              <a:gd name="connsiteY0" fmla="*/ 54206 h 1745527"/>
              <a:gd name="connsiteX1" fmla="*/ 668718 w 1175230"/>
              <a:gd name="connsiteY1" fmla="*/ 0 h 1745527"/>
              <a:gd name="connsiteX2" fmla="*/ 1175230 w 1175230"/>
              <a:gd name="connsiteY2" fmla="*/ 1734613 h 1745527"/>
              <a:gd name="connsiteX3" fmla="*/ 313536 w 1175230"/>
              <a:gd name="connsiteY3" fmla="*/ 1745527 h 1745527"/>
              <a:gd name="connsiteX4" fmla="*/ 0 w 1175230"/>
              <a:gd name="connsiteY4" fmla="*/ 1742031 h 1745527"/>
              <a:gd name="connsiteX5" fmla="*/ 0 w 1175230"/>
              <a:gd name="connsiteY5" fmla="*/ 54206 h 1745527"/>
              <a:gd name="connsiteX0" fmla="*/ 0 w 1175230"/>
              <a:gd name="connsiteY0" fmla="*/ 54206 h 1745527"/>
              <a:gd name="connsiteX1" fmla="*/ 668718 w 1175230"/>
              <a:gd name="connsiteY1" fmla="*/ 0 h 1745527"/>
              <a:gd name="connsiteX2" fmla="*/ 1175230 w 1175230"/>
              <a:gd name="connsiteY2" fmla="*/ 1734613 h 1745527"/>
              <a:gd name="connsiteX3" fmla="*/ 313536 w 1175230"/>
              <a:gd name="connsiteY3" fmla="*/ 1745527 h 1745527"/>
              <a:gd name="connsiteX4" fmla="*/ 0 w 1175230"/>
              <a:gd name="connsiteY4" fmla="*/ 1742031 h 1745527"/>
              <a:gd name="connsiteX5" fmla="*/ 0 w 1175230"/>
              <a:gd name="connsiteY5" fmla="*/ 54206 h 1745527"/>
              <a:gd name="connsiteX0" fmla="*/ 0 w 1713851"/>
              <a:gd name="connsiteY0" fmla="*/ 1511 h 1692832"/>
              <a:gd name="connsiteX1" fmla="*/ 1713851 w 1713851"/>
              <a:gd name="connsiteY1" fmla="*/ 34529 h 1692832"/>
              <a:gd name="connsiteX2" fmla="*/ 1175230 w 1713851"/>
              <a:gd name="connsiteY2" fmla="*/ 1681918 h 1692832"/>
              <a:gd name="connsiteX3" fmla="*/ 313536 w 1713851"/>
              <a:gd name="connsiteY3" fmla="*/ 1692832 h 1692832"/>
              <a:gd name="connsiteX4" fmla="*/ 0 w 1713851"/>
              <a:gd name="connsiteY4" fmla="*/ 1689336 h 1692832"/>
              <a:gd name="connsiteX5" fmla="*/ 0 w 1713851"/>
              <a:gd name="connsiteY5" fmla="*/ 1511 h 1692832"/>
              <a:gd name="connsiteX0" fmla="*/ 0 w 1713851"/>
              <a:gd name="connsiteY0" fmla="*/ 3919 h 1695240"/>
              <a:gd name="connsiteX1" fmla="*/ 1713851 w 1713851"/>
              <a:gd name="connsiteY1" fmla="*/ 36937 h 1695240"/>
              <a:gd name="connsiteX2" fmla="*/ 1175230 w 1713851"/>
              <a:gd name="connsiteY2" fmla="*/ 1684326 h 1695240"/>
              <a:gd name="connsiteX3" fmla="*/ 313536 w 1713851"/>
              <a:gd name="connsiteY3" fmla="*/ 1695240 h 1695240"/>
              <a:gd name="connsiteX4" fmla="*/ 0 w 1713851"/>
              <a:gd name="connsiteY4" fmla="*/ 1691744 h 1695240"/>
              <a:gd name="connsiteX5" fmla="*/ 0 w 1713851"/>
              <a:gd name="connsiteY5" fmla="*/ 3919 h 1695240"/>
              <a:gd name="connsiteX0" fmla="*/ 0 w 1713851"/>
              <a:gd name="connsiteY0" fmla="*/ 3919 h 1695240"/>
              <a:gd name="connsiteX1" fmla="*/ 1713851 w 1713851"/>
              <a:gd name="connsiteY1" fmla="*/ 36937 h 1695240"/>
              <a:gd name="connsiteX2" fmla="*/ 836268 w 1713851"/>
              <a:gd name="connsiteY2" fmla="*/ 1123600 h 1695240"/>
              <a:gd name="connsiteX3" fmla="*/ 313536 w 1713851"/>
              <a:gd name="connsiteY3" fmla="*/ 1695240 h 1695240"/>
              <a:gd name="connsiteX4" fmla="*/ 0 w 1713851"/>
              <a:gd name="connsiteY4" fmla="*/ 1691744 h 1695240"/>
              <a:gd name="connsiteX5" fmla="*/ 0 w 1713851"/>
              <a:gd name="connsiteY5" fmla="*/ 3919 h 1695240"/>
              <a:gd name="connsiteX0" fmla="*/ 0 w 1713851"/>
              <a:gd name="connsiteY0" fmla="*/ 3919 h 1691744"/>
              <a:gd name="connsiteX1" fmla="*/ 1713851 w 1713851"/>
              <a:gd name="connsiteY1" fmla="*/ 36937 h 1691744"/>
              <a:gd name="connsiteX2" fmla="*/ 836268 w 1713851"/>
              <a:gd name="connsiteY2" fmla="*/ 1123600 h 1691744"/>
              <a:gd name="connsiteX3" fmla="*/ 478309 w 1713851"/>
              <a:gd name="connsiteY3" fmla="*/ 1022369 h 1691744"/>
              <a:gd name="connsiteX4" fmla="*/ 0 w 1713851"/>
              <a:gd name="connsiteY4" fmla="*/ 1691744 h 1691744"/>
              <a:gd name="connsiteX5" fmla="*/ 0 w 1713851"/>
              <a:gd name="connsiteY5" fmla="*/ 3919 h 1691744"/>
              <a:gd name="connsiteX0" fmla="*/ 0 w 1713851"/>
              <a:gd name="connsiteY0" fmla="*/ 3919 h 1147632"/>
              <a:gd name="connsiteX1" fmla="*/ 1713851 w 1713851"/>
              <a:gd name="connsiteY1" fmla="*/ 36937 h 1147632"/>
              <a:gd name="connsiteX2" fmla="*/ 836268 w 1713851"/>
              <a:gd name="connsiteY2" fmla="*/ 1123600 h 1147632"/>
              <a:gd name="connsiteX3" fmla="*/ 478309 w 1713851"/>
              <a:gd name="connsiteY3" fmla="*/ 1022369 h 1147632"/>
              <a:gd name="connsiteX4" fmla="*/ 32955 w 1713851"/>
              <a:gd name="connsiteY4" fmla="*/ 1147632 h 1147632"/>
              <a:gd name="connsiteX5" fmla="*/ 0 w 1713851"/>
              <a:gd name="connsiteY5" fmla="*/ 3919 h 1147632"/>
              <a:gd name="connsiteX0" fmla="*/ 0 w 1713851"/>
              <a:gd name="connsiteY0" fmla="*/ 3919 h 1293005"/>
              <a:gd name="connsiteX1" fmla="*/ 1713851 w 1713851"/>
              <a:gd name="connsiteY1" fmla="*/ 36937 h 1293005"/>
              <a:gd name="connsiteX2" fmla="*/ 836268 w 1713851"/>
              <a:gd name="connsiteY2" fmla="*/ 1123600 h 1293005"/>
              <a:gd name="connsiteX3" fmla="*/ 478309 w 1713851"/>
              <a:gd name="connsiteY3" fmla="*/ 1022369 h 1293005"/>
              <a:gd name="connsiteX4" fmla="*/ 0 w 1713851"/>
              <a:gd name="connsiteY4" fmla="*/ 1293005 h 1293005"/>
              <a:gd name="connsiteX5" fmla="*/ 0 w 1713851"/>
              <a:gd name="connsiteY5" fmla="*/ 3919 h 1293005"/>
              <a:gd name="connsiteX0" fmla="*/ 0 w 1713851"/>
              <a:gd name="connsiteY0" fmla="*/ 3919 h 1293005"/>
              <a:gd name="connsiteX1" fmla="*/ 1713851 w 1713851"/>
              <a:gd name="connsiteY1" fmla="*/ 36937 h 1293005"/>
              <a:gd name="connsiteX2" fmla="*/ 836268 w 1713851"/>
              <a:gd name="connsiteY2" fmla="*/ 1123600 h 1293005"/>
              <a:gd name="connsiteX3" fmla="*/ 475955 w 1713851"/>
              <a:gd name="connsiteY3" fmla="*/ 1290272 h 1293005"/>
              <a:gd name="connsiteX4" fmla="*/ 0 w 1713851"/>
              <a:gd name="connsiteY4" fmla="*/ 1293005 h 1293005"/>
              <a:gd name="connsiteX5" fmla="*/ 0 w 1713851"/>
              <a:gd name="connsiteY5" fmla="*/ 3919 h 1293005"/>
              <a:gd name="connsiteX0" fmla="*/ 0 w 1713851"/>
              <a:gd name="connsiteY0" fmla="*/ 3919 h 1293005"/>
              <a:gd name="connsiteX1" fmla="*/ 1713851 w 1713851"/>
              <a:gd name="connsiteY1" fmla="*/ 36937 h 1293005"/>
              <a:gd name="connsiteX2" fmla="*/ 647956 w 1713851"/>
              <a:gd name="connsiteY2" fmla="*/ 1239899 h 1293005"/>
              <a:gd name="connsiteX3" fmla="*/ 475955 w 1713851"/>
              <a:gd name="connsiteY3" fmla="*/ 1290272 h 1293005"/>
              <a:gd name="connsiteX4" fmla="*/ 0 w 1713851"/>
              <a:gd name="connsiteY4" fmla="*/ 1293005 h 1293005"/>
              <a:gd name="connsiteX5" fmla="*/ 0 w 1713851"/>
              <a:gd name="connsiteY5" fmla="*/ 3919 h 1293005"/>
              <a:gd name="connsiteX0" fmla="*/ 0 w 1713851"/>
              <a:gd name="connsiteY0" fmla="*/ 3919 h 1293005"/>
              <a:gd name="connsiteX1" fmla="*/ 1713851 w 1713851"/>
              <a:gd name="connsiteY1" fmla="*/ 36937 h 1293005"/>
              <a:gd name="connsiteX2" fmla="*/ 657371 w 1713851"/>
              <a:gd name="connsiteY2" fmla="*/ 1239899 h 1293005"/>
              <a:gd name="connsiteX3" fmla="*/ 475955 w 1713851"/>
              <a:gd name="connsiteY3" fmla="*/ 1290272 h 1293005"/>
              <a:gd name="connsiteX4" fmla="*/ 0 w 1713851"/>
              <a:gd name="connsiteY4" fmla="*/ 1293005 h 1293005"/>
              <a:gd name="connsiteX5" fmla="*/ 0 w 1713851"/>
              <a:gd name="connsiteY5" fmla="*/ 3919 h 1293005"/>
              <a:gd name="connsiteX0" fmla="*/ 0 w 1713851"/>
              <a:gd name="connsiteY0" fmla="*/ 3919 h 1293005"/>
              <a:gd name="connsiteX1" fmla="*/ 1713851 w 1713851"/>
              <a:gd name="connsiteY1" fmla="*/ 36937 h 1293005"/>
              <a:gd name="connsiteX2" fmla="*/ 664433 w 1713851"/>
              <a:gd name="connsiteY2" fmla="*/ 1239899 h 1293005"/>
              <a:gd name="connsiteX3" fmla="*/ 475955 w 1713851"/>
              <a:gd name="connsiteY3" fmla="*/ 1290272 h 1293005"/>
              <a:gd name="connsiteX4" fmla="*/ 0 w 1713851"/>
              <a:gd name="connsiteY4" fmla="*/ 1293005 h 1293005"/>
              <a:gd name="connsiteX5" fmla="*/ 0 w 1713851"/>
              <a:gd name="connsiteY5" fmla="*/ 3919 h 1293005"/>
              <a:gd name="connsiteX0" fmla="*/ 0 w 1713851"/>
              <a:gd name="connsiteY0" fmla="*/ 3919 h 1293005"/>
              <a:gd name="connsiteX1" fmla="*/ 1713851 w 1713851"/>
              <a:gd name="connsiteY1" fmla="*/ 36937 h 1293005"/>
              <a:gd name="connsiteX2" fmla="*/ 673849 w 1713851"/>
              <a:gd name="connsiteY2" fmla="*/ 1237823 h 1293005"/>
              <a:gd name="connsiteX3" fmla="*/ 475955 w 1713851"/>
              <a:gd name="connsiteY3" fmla="*/ 1290272 h 1293005"/>
              <a:gd name="connsiteX4" fmla="*/ 0 w 1713851"/>
              <a:gd name="connsiteY4" fmla="*/ 1293005 h 1293005"/>
              <a:gd name="connsiteX5" fmla="*/ 0 w 1713851"/>
              <a:gd name="connsiteY5" fmla="*/ 3919 h 1293005"/>
              <a:gd name="connsiteX0" fmla="*/ 0 w 1716205"/>
              <a:gd name="connsiteY0" fmla="*/ 4847 h 1293933"/>
              <a:gd name="connsiteX1" fmla="*/ 1716205 w 1716205"/>
              <a:gd name="connsiteY1" fmla="*/ 27481 h 1293933"/>
              <a:gd name="connsiteX2" fmla="*/ 673849 w 1716205"/>
              <a:gd name="connsiteY2" fmla="*/ 1238751 h 1293933"/>
              <a:gd name="connsiteX3" fmla="*/ 475955 w 1716205"/>
              <a:gd name="connsiteY3" fmla="*/ 1291200 h 1293933"/>
              <a:gd name="connsiteX4" fmla="*/ 0 w 1716205"/>
              <a:gd name="connsiteY4" fmla="*/ 1293933 h 1293933"/>
              <a:gd name="connsiteX5" fmla="*/ 0 w 1716205"/>
              <a:gd name="connsiteY5" fmla="*/ 4847 h 1293933"/>
              <a:gd name="connsiteX0" fmla="*/ 0 w 1716205"/>
              <a:gd name="connsiteY0" fmla="*/ 4120 h 1293206"/>
              <a:gd name="connsiteX1" fmla="*/ 1716205 w 1716205"/>
              <a:gd name="connsiteY1" fmla="*/ 26754 h 1293206"/>
              <a:gd name="connsiteX2" fmla="*/ 673849 w 1716205"/>
              <a:gd name="connsiteY2" fmla="*/ 1238024 h 1293206"/>
              <a:gd name="connsiteX3" fmla="*/ 475955 w 1716205"/>
              <a:gd name="connsiteY3" fmla="*/ 1290473 h 1293206"/>
              <a:gd name="connsiteX4" fmla="*/ 0 w 1716205"/>
              <a:gd name="connsiteY4" fmla="*/ 1293206 h 1293206"/>
              <a:gd name="connsiteX5" fmla="*/ 0 w 1716205"/>
              <a:gd name="connsiteY5" fmla="*/ 4120 h 1293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6205" h="1293206">
                <a:moveTo>
                  <a:pt x="0" y="4120"/>
                </a:moveTo>
                <a:cubicBezTo>
                  <a:pt x="214275" y="-12564"/>
                  <a:pt x="1452498" y="26824"/>
                  <a:pt x="1716205" y="26754"/>
                </a:cubicBezTo>
                <a:lnTo>
                  <a:pt x="673849" y="1238024"/>
                </a:lnTo>
                <a:lnTo>
                  <a:pt x="475955" y="1290473"/>
                </a:lnTo>
                <a:lnTo>
                  <a:pt x="0" y="1293206"/>
                </a:lnTo>
                <a:lnTo>
                  <a:pt x="0" y="4120"/>
                </a:lnTo>
                <a:close/>
              </a:path>
            </a:pathLst>
          </a:custGeom>
          <a:blipFill dpi="0" rotWithShape="0">
            <a:blip r:embed="rId7"/>
            <a:srcRect/>
            <a:stretch>
              <a:fillRect l="-17000" r="-1000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923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6C5842-0F10-7E8B-55F6-9A4F2AB97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0E9F1-52C8-8054-F9C2-0D26EB72C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890" y="1049344"/>
            <a:ext cx="9428747" cy="850148"/>
          </a:xfrm>
        </p:spPr>
        <p:txBody>
          <a:bodyPr/>
          <a:lstStyle/>
          <a:p>
            <a:pPr rtl="1"/>
            <a:r>
              <a:rPr lang="he-IL" dirty="0"/>
              <a:t>הערכים מהחיישני תאוצה ומה</a:t>
            </a:r>
            <a:r>
              <a:rPr lang="en-US" dirty="0"/>
              <a:t>Gyro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3151852-C792-D510-94F5-D4BD5948EE74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DE900CFC-D470-4F54-BE11-0326364F1B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94127391-C018-2FF3-1940-7D5E5B38AE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8" name="תמונה 7" descr="תמונה שמכילה טקסט, עלילה, קו, תרשים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DFB5EEC3-E1D4-5F3D-CB19-6AD6438A55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161" y="1899492"/>
            <a:ext cx="8321040" cy="461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087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105A0-F18D-068A-EEDE-7B496C887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7B052-D1D5-9080-BB36-5575262F3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2027" y="937762"/>
            <a:ext cx="9428747" cy="1040518"/>
          </a:xfrm>
        </p:spPr>
        <p:txBody>
          <a:bodyPr/>
          <a:lstStyle/>
          <a:p>
            <a:pPr rtl="1"/>
            <a:r>
              <a:rPr lang="he-IL" dirty="0"/>
              <a:t>תוצאת המסנן קלמן (</a:t>
            </a:r>
            <a:r>
              <a:rPr lang="en-US" dirty="0"/>
              <a:t>X,Y,</a:t>
            </a:r>
            <a:r>
              <a:rPr lang="el-GR" dirty="0"/>
              <a:t>Θ</a:t>
            </a:r>
            <a:r>
              <a:rPr lang="he-IL" dirty="0"/>
              <a:t>)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255AE69-8A3D-F5A2-D79C-4873D028303E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23B09593-A9B3-66F9-1A4C-D43EFEAE3A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481BFC7F-6F86-D8DA-F295-BB915E14EC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10" name="תמונה 9" descr="תמונה שמכילה טקסט, תרשים, קו, עלילה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E668F3B-8929-B8CF-239C-381705FE0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628" y="1848610"/>
            <a:ext cx="8158071" cy="452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365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42166-B882-77D5-5A82-9ACCABE90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00E44-DC5A-0BF2-5485-44EB1128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1394" y="918209"/>
            <a:ext cx="9428747" cy="1267653"/>
          </a:xfrm>
        </p:spPr>
        <p:txBody>
          <a:bodyPr>
            <a:normAutofit fontScale="90000"/>
          </a:bodyPr>
          <a:lstStyle/>
          <a:p>
            <a:pPr rtl="1"/>
            <a:r>
              <a:rPr lang="he-IL" dirty="0"/>
              <a:t>תוצאת המסנן קלמן יחד עם הצגת המידע מה</a:t>
            </a:r>
            <a:r>
              <a:rPr lang="en-US" dirty="0"/>
              <a:t>GPS</a:t>
            </a:r>
            <a:r>
              <a:rPr lang="he-IL" dirty="0"/>
              <a:t> והצגת המסלול המקורי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49F44BA-0D3F-0964-EA8A-78AC65B8CE56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63603DC2-D486-6FCC-C6B4-E1C726251C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407954BC-063A-9C81-2DFF-D3401237D8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10" name="תמונה 9" descr="תמונה שמכילה טקסט, קו, תרשים, מקביל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3C4446B2-8FE2-B3D3-221F-8E62C45687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800" y="2050702"/>
            <a:ext cx="7950200" cy="440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599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2CFA5C-F790-B611-BB66-1D9FFFDEB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D4625-1D46-231B-4442-83892EA65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2271" y="1027282"/>
            <a:ext cx="8182954" cy="1267653"/>
          </a:xfrm>
        </p:spPr>
        <p:txBody>
          <a:bodyPr>
            <a:normAutofit fontScale="90000"/>
          </a:bodyPr>
          <a:lstStyle/>
          <a:p>
            <a:pPr rtl="1"/>
            <a:r>
              <a:rPr lang="he-IL" dirty="0"/>
              <a:t>הפרש תוצאת המסנן לבין המסלול האמיתי והפרש מידע ה</a:t>
            </a:r>
            <a:r>
              <a:rPr lang="en-US" dirty="0"/>
              <a:t>GPS</a:t>
            </a:r>
            <a:r>
              <a:rPr lang="he-IL" dirty="0"/>
              <a:t> לבין המסלול האמיתי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C0239E7-4259-6B54-8E8F-E4FD90F79E5F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F7654139-9A40-E912-38C2-B58D80C340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939CCA51-591E-0A13-5AEC-CCDA49A043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10" name="תמונה 9" descr="תמונה שמכילה טקסט, כתב יד, קו, גופן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8F5DBFD2-68B5-B2C3-0BA5-CDAF888114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284" y="2244231"/>
            <a:ext cx="8366760" cy="463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66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461D3-5E4C-F547-DBF7-BDA11BEEE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F1214-60F4-EA8C-B1F9-19AD838F0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2271" y="1027282"/>
            <a:ext cx="8182954" cy="1267653"/>
          </a:xfrm>
        </p:spPr>
        <p:txBody>
          <a:bodyPr>
            <a:normAutofit fontScale="90000"/>
          </a:bodyPr>
          <a:lstStyle/>
          <a:p>
            <a:pPr rtl="1"/>
            <a:r>
              <a:rPr lang="he-IL" dirty="0"/>
              <a:t>הפרש תוצאת המסנן לבין המסלול האמיתי והפרש מידע ה</a:t>
            </a:r>
            <a:r>
              <a:rPr lang="en-US" dirty="0"/>
              <a:t>GPS</a:t>
            </a:r>
            <a:r>
              <a:rPr lang="he-IL" dirty="0"/>
              <a:t> לבין המסלול האמיתי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27E9023-1905-3992-4EF3-00C36E29504E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77BB2993-981D-E27F-9D54-4B2D9E18A8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264727D9-B1DD-1527-AA88-A58BB15E53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10" name="תמונה 9" descr="תמונה שמכילה טקסט, קו, תרשים, עלילה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C9C5D5D7-D22D-56E9-CDAF-BF7D876D9E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995" y="2228971"/>
            <a:ext cx="8257869" cy="457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198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02B3B-AF5F-22C9-1820-862BFF2397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6C998-4FB9-8EA7-8391-E808ECC25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170746"/>
            <a:ext cx="10018713" cy="1267653"/>
          </a:xfrm>
        </p:spPr>
        <p:txBody>
          <a:bodyPr/>
          <a:lstStyle/>
          <a:p>
            <a:pPr rtl="1"/>
            <a:r>
              <a:rPr lang="he-IL" dirty="0"/>
              <a:t>מסקנות-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3D4AE-7543-10DB-FFBF-DC3813B42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908581"/>
            <a:ext cx="10018713" cy="5001584"/>
          </a:xfrm>
        </p:spPr>
        <p:txBody>
          <a:bodyPr>
            <a:normAutofit/>
          </a:bodyPr>
          <a:lstStyle/>
          <a:p>
            <a:pPr algn="r" rtl="1"/>
            <a:r>
              <a:rPr lang="he-IL" dirty="0"/>
              <a:t>מסנן קלמן הוא הטוב ביותר עבור מערכות ליניאריות ועבור שגיאות גאוסניות עם ממוצע אפס.</a:t>
            </a:r>
          </a:p>
          <a:p>
            <a:pPr algn="r" rtl="1"/>
            <a:r>
              <a:rPr lang="he-IL" dirty="0"/>
              <a:t>במידה ויש רעשים ב</a:t>
            </a:r>
            <a:r>
              <a:rPr lang="en-US" dirty="0"/>
              <a:t>GPS</a:t>
            </a:r>
            <a:r>
              <a:rPr lang="he-IL" dirty="0"/>
              <a:t> המסנן קלמן ייצב את הנתיב</a:t>
            </a:r>
          </a:p>
          <a:p>
            <a:pPr algn="r" rtl="1"/>
            <a:r>
              <a:rPr lang="he-IL" dirty="0"/>
              <a:t>המסנן יודע להישען על המידע היותר אמין, בין אם זה מהחיישנים או מה</a:t>
            </a:r>
            <a:r>
              <a:rPr lang="en-US" dirty="0"/>
              <a:t>GPS</a:t>
            </a:r>
            <a:r>
              <a:rPr lang="he-IL" dirty="0"/>
              <a:t> (מהתחזית או מהמדידה)</a:t>
            </a:r>
          </a:p>
          <a:p>
            <a:pPr algn="r" rtl="1"/>
            <a:r>
              <a:rPr lang="he-IL" dirty="0"/>
              <a:t>יכולת עבודה עם מספר חיישנים</a:t>
            </a:r>
            <a:endParaRPr lang="en-US" dirty="0"/>
          </a:p>
          <a:p>
            <a:pPr algn="r" rtl="1"/>
            <a:r>
              <a:rPr lang="he-IL" dirty="0"/>
              <a:t>קיבלנו תוצאה קרובה למסלול האמיתי למרות שה</a:t>
            </a:r>
            <a:r>
              <a:rPr lang="en-US" dirty="0"/>
              <a:t>GPS</a:t>
            </a:r>
            <a:r>
              <a:rPr lang="he-IL" dirty="0"/>
              <a:t> הביא ערכים עם שגיאות גדולות יותר</a:t>
            </a:r>
          </a:p>
          <a:p>
            <a:pPr algn="r" rtl="1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C63B374-E1C1-AA3F-D578-6DE0C31AB746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4AB73B97-B4CB-D0B3-E855-90B86D866E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463A0005-6C30-78B9-C882-3E09D23C70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06269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CB15D7-2556-587A-C606-EB36FDB0E2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8DE21-18A0-C3A6-74AB-AE97409CC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170746"/>
            <a:ext cx="10018713" cy="1267653"/>
          </a:xfrm>
        </p:spPr>
        <p:txBody>
          <a:bodyPr/>
          <a:lstStyle/>
          <a:p>
            <a:pPr algn="r" rtl="1"/>
            <a:r>
              <a:rPr lang="he-IL" dirty="0"/>
              <a:t>המטלה-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589D0-B86E-86FA-F775-5929C512E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נתון רובוט קרקע שנע על גבי הרצפה</a:t>
            </a:r>
          </a:p>
          <a:p>
            <a:pPr algn="r" rtl="1"/>
            <a:r>
              <a:rPr lang="he-IL" dirty="0"/>
              <a:t>לרובוט 2 חיישני תאוצה וגירוסקופ</a:t>
            </a:r>
          </a:p>
          <a:p>
            <a:pPr algn="r" rtl="1"/>
            <a:r>
              <a:rPr lang="he-IL" dirty="0"/>
              <a:t>ישנו </a:t>
            </a:r>
            <a:r>
              <a:rPr lang="en-US" dirty="0"/>
              <a:t>GPS</a:t>
            </a:r>
            <a:r>
              <a:rPr lang="he-IL" dirty="0"/>
              <a:t> שמאפשר למצוא מיקום וכיוון של הרובוט</a:t>
            </a:r>
          </a:p>
          <a:p>
            <a:pPr marL="0" indent="0" algn="r" rtl="1">
              <a:buNone/>
            </a:pPr>
            <a:r>
              <a:rPr lang="he-IL" dirty="0"/>
              <a:t>    עם דיוק של 3 ס"מ וזווית עם דיוק של 0.3 מעלות</a:t>
            </a:r>
          </a:p>
          <a:p>
            <a:pPr algn="r" rtl="1"/>
            <a:r>
              <a:rPr lang="he-IL" dirty="0"/>
              <a:t>יש לבנות תוכנית של מסנן קלמן ולמצוא מיקום וכיוון של הרובוט בזמן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79FDEED-4127-7BF6-DE07-FDC0AFC21DAE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25EBF13D-3460-0F61-91F0-9894B65C5F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6973ED97-EEA7-E2F5-C487-C15DAC7356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59358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C781D-340D-394C-5EAF-719640E35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170746"/>
            <a:ext cx="10018713" cy="1267653"/>
          </a:xfrm>
        </p:spPr>
        <p:txBody>
          <a:bodyPr/>
          <a:lstStyle/>
          <a:p>
            <a:pPr algn="r" rtl="1"/>
            <a:r>
              <a:rPr lang="he-IL" dirty="0"/>
              <a:t>המערכת הנתונה-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5E64F-F844-B63F-57B4-196B3D876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he-IL" dirty="0"/>
              <a:t>רובוט שנע על גבי רצפה</a:t>
            </a:r>
          </a:p>
          <a:p>
            <a:pPr marL="0" indent="0" algn="r" rtl="1">
              <a:buNone/>
            </a:pPr>
            <a:r>
              <a:rPr lang="he-IL" dirty="0"/>
              <a:t>ישנה תנועה דו </a:t>
            </a:r>
            <a:r>
              <a:rPr lang="he-IL" dirty="0" err="1"/>
              <a:t>מימדית</a:t>
            </a:r>
            <a:r>
              <a:rPr lang="he-IL" dirty="0"/>
              <a:t> (</a:t>
            </a:r>
            <a:r>
              <a:rPr lang="en-US" dirty="0" err="1"/>
              <a:t>x,y</a:t>
            </a:r>
            <a:r>
              <a:rPr lang="he-IL" dirty="0"/>
              <a:t>)</a:t>
            </a:r>
          </a:p>
          <a:p>
            <a:pPr marL="0" indent="0" algn="r" rtl="1">
              <a:buNone/>
            </a:pPr>
            <a:endParaRPr lang="he-IL" dirty="0"/>
          </a:p>
          <a:p>
            <a:pPr algn="r" rtl="1"/>
            <a:r>
              <a:rPr lang="he-IL" dirty="0"/>
              <a:t>2 חיישני תאוצה</a:t>
            </a:r>
          </a:p>
          <a:p>
            <a:pPr marL="0" indent="0" algn="r" rtl="1">
              <a:buNone/>
            </a:pPr>
            <a:r>
              <a:rPr lang="he-IL" dirty="0"/>
              <a:t>תאוצה לכיוון ציר </a:t>
            </a:r>
            <a:r>
              <a:rPr lang="en-US" dirty="0"/>
              <a:t>x</a:t>
            </a:r>
            <a:r>
              <a:rPr lang="he-IL" dirty="0"/>
              <a:t> ותאוצה לכיוון ציר </a:t>
            </a:r>
            <a:r>
              <a:rPr lang="en-US" dirty="0"/>
              <a:t>y</a:t>
            </a:r>
            <a:r>
              <a:rPr lang="he-IL" dirty="0"/>
              <a:t> </a:t>
            </a:r>
          </a:p>
          <a:p>
            <a:pPr marL="0" indent="0" algn="r" rtl="1">
              <a:buNone/>
            </a:pPr>
            <a:r>
              <a:rPr lang="he-IL" dirty="0"/>
              <a:t> 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8B2E508-9E6C-AFD2-4A13-E93BE28EF131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BC66E76D-C2D7-1D8C-7E6E-2F840189AF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E0F8B496-3A80-8EBF-ADD6-99CB35CCFC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6150" name="Picture 6" descr="Buy Accelerometer 1-axle ADXL193 250g at the right price @ electrokit">
            <a:hlinkClick r:id="rId5"/>
            <a:extLst>
              <a:ext uri="{FF2B5EF4-FFF2-40B4-BE49-F238E27FC236}">
                <a16:creationId xmlns:a16="http://schemas.microsoft.com/office/drawing/2014/main" id="{FF6E5C9C-9EF5-A7B0-9307-E296B71CB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877" y="4103601"/>
            <a:ext cx="2512742" cy="1884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Buy Accelerometer 1-axle ADXL193 250g at the right price @ electrokit">
            <a:hlinkClick r:id="rId5"/>
            <a:extLst>
              <a:ext uri="{FF2B5EF4-FFF2-40B4-BE49-F238E27FC236}">
                <a16:creationId xmlns:a16="http://schemas.microsoft.com/office/drawing/2014/main" id="{0DBC6FB4-8604-B8E3-A0F9-3A1FF039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4463" y="3967796"/>
            <a:ext cx="2512742" cy="1884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1E0379-6481-F3AD-91DD-4A9133823E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790" b="93478" l="6525" r="97390">
                        <a14:foregroundMark x1="25938" y1="59964" x2="18108" y2="64130"/>
                        <a14:foregroundMark x1="15987" y1="74638" x2="14519" y2="77717"/>
                        <a14:foregroundMark x1="17455" y1="88587" x2="19413" y2="91123"/>
                        <a14:foregroundMark x1="9951" y1="76268" x2="8320" y2="71377"/>
                        <a14:foregroundMark x1="7504" y1="66123" x2="9951" y2="80616"/>
                        <a14:foregroundMark x1="11746" y1="85145" x2="17129" y2="84058"/>
                        <a14:foregroundMark x1="13051" y1="83877" x2="10604" y2="80616"/>
                        <a14:foregroundMark x1="11093" y1="84964" x2="9135" y2="79710"/>
                        <a14:foregroundMark x1="18434" y1="82790" x2="21533" y2="80978"/>
                        <a14:foregroundMark x1="18923" y1="80797" x2="15008" y2="81159"/>
                        <a14:foregroundMark x1="7993" y1="80072" x2="6852" y2="78623"/>
                        <a14:foregroundMark x1="79935" y1="74094" x2="81566" y2="74638"/>
                        <a14:foregroundMark x1="92170" y1="70109" x2="92170" y2="67210"/>
                        <a14:foregroundMark x1="96248" y1="65580" x2="97390" y2="68659"/>
                        <a14:foregroundMark x1="39641" y1="41848" x2="39152" y2="41667"/>
                        <a14:foregroundMark x1="58075" y1="8152" x2="55465" y2="8152"/>
                        <a14:foregroundMark x1="67700" y1="49638" x2="68842" y2="47283"/>
                        <a14:foregroundMark x1="54323" y1="75543" x2="55302" y2="75725"/>
                        <a14:foregroundMark x1="42251" y1="84058" x2="42251" y2="84058"/>
                        <a14:foregroundMark x1="34910" y1="87500" x2="34910" y2="87500"/>
                        <a14:foregroundMark x1="32300" y1="88587" x2="31974" y2="88768"/>
                        <a14:foregroundMark x1="29201" y1="90399" x2="28059" y2="90580"/>
                        <a14:foregroundMark x1="26264" y1="91304" x2="24470" y2="92029"/>
                        <a14:foregroundMark x1="22023" y1="93297" x2="21697" y2="93659"/>
                        <a14:foregroundMark x1="7667" y1="74094" x2="6525" y2="73007"/>
                        <a14:backgroundMark x1="57096" y1="80254" x2="51550" y2="822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87477" y="1610983"/>
            <a:ext cx="2617258" cy="235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86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11BA9-A069-F7BA-4152-D41CF36F2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2B915-4DCF-CC34-092D-914F75EAD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170746"/>
            <a:ext cx="10018713" cy="1267653"/>
          </a:xfrm>
        </p:spPr>
        <p:txBody>
          <a:bodyPr/>
          <a:lstStyle/>
          <a:p>
            <a:pPr algn="r" rtl="1"/>
            <a:r>
              <a:rPr lang="he-IL" dirty="0"/>
              <a:t>המערכת הנתונה-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15CBF-8344-3F26-4223-FC4300A11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24253"/>
            <a:ext cx="10018713" cy="3166947"/>
          </a:xfrm>
        </p:spPr>
        <p:txBody>
          <a:bodyPr>
            <a:normAutofit/>
          </a:bodyPr>
          <a:lstStyle/>
          <a:p>
            <a:pPr algn="r" rtl="1"/>
            <a:r>
              <a:rPr lang="he-IL" dirty="0" err="1"/>
              <a:t>ג'יירו</a:t>
            </a:r>
            <a:endParaRPr lang="he-IL" dirty="0"/>
          </a:p>
          <a:p>
            <a:pPr marL="0" indent="0" algn="r" rtl="1">
              <a:buNone/>
            </a:pPr>
            <a:r>
              <a:rPr lang="he-IL" dirty="0"/>
              <a:t>מדידת מהירות זוויתית</a:t>
            </a:r>
          </a:p>
          <a:p>
            <a:pPr marL="0" indent="0" algn="r" rtl="1">
              <a:buNone/>
            </a:pPr>
            <a:endParaRPr lang="he-IL" dirty="0"/>
          </a:p>
          <a:p>
            <a:pPr algn="r" rtl="1"/>
            <a:r>
              <a:rPr lang="en-US" dirty="0"/>
              <a:t>GPS</a:t>
            </a:r>
            <a:endParaRPr lang="he-IL" dirty="0"/>
          </a:p>
          <a:p>
            <a:pPr marL="0" indent="0" algn="r" rtl="1">
              <a:buNone/>
            </a:pPr>
            <a:r>
              <a:rPr lang="he-IL" dirty="0"/>
              <a:t>מדידה של מיקום (קו אורך + קו רוחב)</a:t>
            </a:r>
            <a:br>
              <a:rPr lang="en-US" dirty="0"/>
            </a:br>
            <a:r>
              <a:rPr lang="he-IL" dirty="0"/>
              <a:t>וזווית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DF1DEA-399B-D0AB-81B9-8293763737B5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B2E021DB-8F8D-ADB1-FD33-5FE833680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24FEE7FD-101F-FE22-11D9-E98AAB2821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7174" name="Picture 6">
            <a:extLst>
              <a:ext uri="{FF2B5EF4-FFF2-40B4-BE49-F238E27FC236}">
                <a16:creationId xmlns:a16="http://schemas.microsoft.com/office/drawing/2014/main" id="{0B6A3A67-7F35-6119-3F6F-010ACC8F3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0555" y="4179848"/>
            <a:ext cx="2161479" cy="2161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EVAL-ADXRS620Z">
            <a:hlinkClick r:id="rId6"/>
            <a:extLst>
              <a:ext uri="{FF2B5EF4-FFF2-40B4-BE49-F238E27FC236}">
                <a16:creationId xmlns:a16="http://schemas.microsoft.com/office/drawing/2014/main" id="{4BA2C4C4-2E66-6C7B-FFC7-4A8283D5A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1719" l="4844" r="94844">
                        <a14:foregroundMark x1="8281" y1="25313" x2="8594" y2="25781"/>
                        <a14:foregroundMark x1="6406" y1="33750" x2="4844" y2="33750"/>
                        <a14:foregroundMark x1="5313" y1="25156" x2="5000" y2="24844"/>
                        <a14:foregroundMark x1="91250" y1="53750" x2="91250" y2="53750"/>
                        <a14:foregroundMark x1="91719" y1="63125" x2="91719" y2="63125"/>
                        <a14:foregroundMark x1="94844" y1="54688" x2="94844" y2="54688"/>
                        <a14:foregroundMark x1="66406" y1="91719" x2="66406" y2="917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270528" y="1899472"/>
            <a:ext cx="2613277" cy="2613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478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F5DD04-8071-40C4-B519-45C452D00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DCECC-8005-546D-7490-18D34D665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702" y="1170746"/>
            <a:ext cx="9042322" cy="910815"/>
          </a:xfrm>
        </p:spPr>
        <p:txBody>
          <a:bodyPr/>
          <a:lstStyle/>
          <a:p>
            <a:pPr rtl="1"/>
            <a:r>
              <a:rPr lang="he-IL" dirty="0"/>
              <a:t>מסנן קלמן-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806975F-ADDC-BBA2-47CF-2503761C3AED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8FE3EB9F-D04E-E871-BC50-DFCBD9FB84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2179F293-8784-3D9F-59AF-ACD7FAFEAE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8745D1A-22F5-4AE9-97A3-16FE9FC1F3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9"/>
          <a:stretch/>
        </p:blipFill>
        <p:spPr>
          <a:xfrm>
            <a:off x="2634514" y="1979151"/>
            <a:ext cx="8563709" cy="453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676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99BAF-8949-FC2A-1991-ACB0FE3A6A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0A436-04DC-713D-12C5-5752802CE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170746"/>
            <a:ext cx="10018713" cy="1267653"/>
          </a:xfrm>
        </p:spPr>
        <p:txBody>
          <a:bodyPr/>
          <a:lstStyle/>
          <a:p>
            <a:pPr rtl="1"/>
            <a:r>
              <a:rPr lang="he-IL" dirty="0"/>
              <a:t>שלב ה"תחזית" – </a:t>
            </a:r>
            <a:r>
              <a:rPr lang="en-US" dirty="0"/>
              <a:t>Time Update (Predict)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92697-924F-64FA-F46C-AEC6C8E80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748669"/>
          </a:xfrm>
        </p:spPr>
        <p:txBody>
          <a:bodyPr/>
          <a:lstStyle/>
          <a:p>
            <a:pPr algn="r" rtl="1"/>
            <a:r>
              <a:rPr lang="en-US" dirty="0" err="1"/>
              <a:t>Xk</a:t>
            </a:r>
            <a:r>
              <a:rPr lang="he-IL" dirty="0"/>
              <a:t>- מצב המערכת בזמן </a:t>
            </a:r>
            <a:r>
              <a:rPr lang="en-US" dirty="0"/>
              <a:t>k</a:t>
            </a:r>
            <a:endParaRPr lang="he-IL" dirty="0"/>
          </a:p>
          <a:p>
            <a:pPr algn="r" rtl="1"/>
            <a:r>
              <a:rPr lang="en-US" dirty="0"/>
              <a:t>F</a:t>
            </a:r>
            <a:r>
              <a:rPr lang="he-IL" dirty="0"/>
              <a:t>- מטריצת המעבר שמקדמת את המערכת מהשלב הקודם</a:t>
            </a:r>
          </a:p>
          <a:p>
            <a:pPr algn="r" rtl="1"/>
            <a:r>
              <a:rPr lang="en-US" dirty="0"/>
              <a:t>B</a:t>
            </a:r>
            <a:r>
              <a:rPr lang="he-IL" dirty="0"/>
              <a:t>- מטריצה שמוסיפה את </a:t>
            </a:r>
            <a:r>
              <a:rPr lang="he-IL" dirty="0" err="1"/>
              <a:t>התאוצהה</a:t>
            </a:r>
            <a:r>
              <a:rPr lang="he-IL" dirty="0"/>
              <a:t> אל תוך המערכת (אצלנו לא קיים מערכת בקרה)</a:t>
            </a:r>
          </a:p>
          <a:p>
            <a:pPr algn="r" rtl="1"/>
            <a:r>
              <a:rPr lang="en-US" dirty="0"/>
              <a:t>Uk</a:t>
            </a:r>
            <a:r>
              <a:rPr lang="he-IL" dirty="0"/>
              <a:t>- וקטור של מידע החיישני תאוצה </a:t>
            </a:r>
            <a:r>
              <a:rPr lang="he-IL" dirty="0" err="1"/>
              <a:t>והג'יירו</a:t>
            </a:r>
            <a:endParaRPr lang="he-IL" dirty="0"/>
          </a:p>
          <a:p>
            <a:pPr algn="r" rtl="1"/>
            <a:r>
              <a:rPr lang="en-US" dirty="0"/>
              <a:t>Q</a:t>
            </a:r>
            <a:r>
              <a:rPr lang="he-IL" dirty="0"/>
              <a:t>- מטריצה של הרעש </a:t>
            </a:r>
            <a:r>
              <a:rPr lang="en-US" dirty="0"/>
              <a:t>Covariance</a:t>
            </a:r>
            <a:r>
              <a:rPr lang="he-IL" dirty="0"/>
              <a:t> </a:t>
            </a:r>
          </a:p>
          <a:p>
            <a:pPr algn="r" rtl="1"/>
            <a:r>
              <a:rPr lang="en-US" dirty="0"/>
              <a:t>Pk</a:t>
            </a:r>
            <a:r>
              <a:rPr lang="he-IL" dirty="0"/>
              <a:t>- מטריצת של השגיאה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BDC257-0E00-C164-39DA-331D04A8436E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D65352C4-A33F-B0E2-1968-91D8EB76A2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9BCBA47C-9750-0202-6FC4-B433D18272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89555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76F82-F661-2085-C8C1-A49144FB7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C2999-7702-E7A4-B451-9DD9AE271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170746"/>
            <a:ext cx="10018713" cy="1267653"/>
          </a:xfrm>
        </p:spPr>
        <p:txBody>
          <a:bodyPr/>
          <a:lstStyle/>
          <a:p>
            <a:pPr rtl="1"/>
            <a:r>
              <a:rPr lang="he-IL" dirty="0"/>
              <a:t>שלב ה"תיקון" – </a:t>
            </a:r>
            <a:r>
              <a:rPr lang="en-US" dirty="0"/>
              <a:t>Measurement Update (Correct)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247EC-3B65-6FD8-E411-1A0120F05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en-US" dirty="0"/>
              <a:t>H</a:t>
            </a:r>
            <a:r>
              <a:rPr lang="he-IL" dirty="0"/>
              <a:t>- מטריצת תצפית (איך המדידה קשורה למצב)</a:t>
            </a:r>
          </a:p>
          <a:p>
            <a:pPr algn="r" rtl="1"/>
            <a:r>
              <a:rPr lang="en-US" dirty="0"/>
              <a:t>R</a:t>
            </a:r>
            <a:r>
              <a:rPr lang="he-IL" dirty="0"/>
              <a:t>- רעש מדידה</a:t>
            </a:r>
          </a:p>
          <a:p>
            <a:pPr algn="r" rtl="1"/>
            <a:r>
              <a:rPr lang="en-US" dirty="0"/>
              <a:t>Kk</a:t>
            </a:r>
            <a:r>
              <a:rPr lang="he-IL" dirty="0"/>
              <a:t>- שקלול בין ה"תחזית" לבין ה"מדידה בפועל"</a:t>
            </a:r>
          </a:p>
          <a:p>
            <a:pPr algn="r" rtl="1"/>
            <a:r>
              <a:rPr lang="en-US" dirty="0" err="1"/>
              <a:t>zk</a:t>
            </a:r>
            <a:r>
              <a:rPr lang="he-IL" dirty="0"/>
              <a:t>- ערכי המדידה בפועל (של ה</a:t>
            </a:r>
            <a:r>
              <a:rPr lang="en-US" dirty="0"/>
              <a:t>GPS</a:t>
            </a:r>
            <a:r>
              <a:rPr lang="he-IL" dirty="0"/>
              <a:t>)</a:t>
            </a:r>
          </a:p>
          <a:p>
            <a:pPr marL="0" indent="0" algn="r" rtl="1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60B9BF1-AEEB-141A-4C02-6343B8F6A15F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6ACC0D66-7404-A647-ABFD-CB74C27825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CDE65168-6DD2-3357-2E3F-26E7D34614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12328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BF25CE-3B41-EB64-E5BC-13C1981A9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28CBE-D43F-2736-787E-EDEE6A1DD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198" y="822277"/>
            <a:ext cx="10018713" cy="1267653"/>
          </a:xfrm>
        </p:spPr>
        <p:txBody>
          <a:bodyPr/>
          <a:lstStyle/>
          <a:p>
            <a:pPr rtl="1"/>
            <a:r>
              <a:rPr lang="he-IL" dirty="0"/>
              <a:t>המסלולים ללא רעשים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2171D96-6D79-034D-E82C-25BBBE0D44AB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DE36452D-F271-075C-3BE5-D6D5285A8C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71DD15B1-756E-2A10-BBDD-5D67C9015D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4" name="תמונה 3" descr="תמונה שמכילה קו, תרשים, עלילה, טקסט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F0FF46DC-D9C2-6EC9-8882-CAA22E7883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56" y="1793827"/>
            <a:ext cx="8020400" cy="444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453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D2D969-10C9-6EC2-69B2-576A480F5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BAF95-D167-39C3-474D-B3167145E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890" y="1049343"/>
            <a:ext cx="9428747" cy="971551"/>
          </a:xfrm>
        </p:spPr>
        <p:txBody>
          <a:bodyPr/>
          <a:lstStyle/>
          <a:p>
            <a:pPr rtl="1"/>
            <a:r>
              <a:rPr lang="he-IL" dirty="0"/>
              <a:t>הערכים מה</a:t>
            </a:r>
            <a:r>
              <a:rPr lang="en-US" dirty="0"/>
              <a:t>GPS</a:t>
            </a:r>
            <a:r>
              <a:rPr lang="he-IL" dirty="0"/>
              <a:t> עם רעשים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EC3F515-9136-CBAB-6F1E-4B75066CB444}"/>
              </a:ext>
            </a:extLst>
          </p:cNvPr>
          <p:cNvGrpSpPr/>
          <p:nvPr/>
        </p:nvGrpSpPr>
        <p:grpSpPr>
          <a:xfrm>
            <a:off x="2076955" y="138495"/>
            <a:ext cx="8833421" cy="971550"/>
            <a:chOff x="1850803" y="894293"/>
            <a:chExt cx="8833421" cy="97155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A39478A4-1AE3-7223-A5ED-E77A3FBDDC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6624" y="954994"/>
              <a:ext cx="2561777" cy="850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תמונה 1">
              <a:extLst>
                <a:ext uri="{FF2B5EF4-FFF2-40B4-BE49-F238E27FC236}">
                  <a16:creationId xmlns:a16="http://schemas.microsoft.com/office/drawing/2014/main" id="{A03C5B04-75D7-5289-EFEC-72FD746916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9412" b="90000" l="1485" r="98515">
                          <a14:foregroundMark x1="9354" y1="65882" x2="5271" y2="64706"/>
                          <a14:foregroundMark x1="1559" y1="68824" x2="1559" y2="68824"/>
                          <a14:foregroundMark x1="74239" y1="60000" x2="74759" y2="60588"/>
                          <a14:foregroundMark x1="94358" y1="66471" x2="94655" y2="66471"/>
                          <a14:foregroundMark x1="98515" y1="68235" x2="98515" y2="68235"/>
                          <a14:foregroundMark x1="98293" y1="69412" x2="92799" y2="63529"/>
                          <a14:foregroundMark x1="93764" y1="64706" x2="86711" y2="62353"/>
                          <a14:foregroundMark x1="87973" y1="61765" x2="84707" y2="611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34"/>
            <a:stretch/>
          </p:blipFill>
          <p:spPr bwMode="auto">
            <a:xfrm>
              <a:off x="1850803" y="894293"/>
              <a:ext cx="8833421" cy="971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4" name="תמונה 3" descr="תמונה שמכילה טקסט, כתב יד, קו, גופן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72B02A5-31A1-4B9E-7F76-DA2BBD44C4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955" y="1899490"/>
            <a:ext cx="8500860" cy="471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0839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274</TotalTime>
  <Words>340</Words>
  <Application>Microsoft Office PowerPoint</Application>
  <PresentationFormat>מסך רחב</PresentationFormat>
  <Paragraphs>51</Paragraphs>
  <Slides>15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2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15</vt:i4>
      </vt:variant>
    </vt:vector>
  </HeadingPairs>
  <TitlesOfParts>
    <vt:vector size="18" baseType="lpstr">
      <vt:lpstr>Arial</vt:lpstr>
      <vt:lpstr>Corbel</vt:lpstr>
      <vt:lpstr>Parallax</vt:lpstr>
      <vt:lpstr>פרויקט 1 – מסנן קלמן</vt:lpstr>
      <vt:lpstr>המטלה-</vt:lpstr>
      <vt:lpstr>המערכת הנתונה-</vt:lpstr>
      <vt:lpstr>המערכת הנתונה-</vt:lpstr>
      <vt:lpstr>מסנן קלמן-</vt:lpstr>
      <vt:lpstr>שלב ה"תחזית" – Time Update (Predict)</vt:lpstr>
      <vt:lpstr>שלב ה"תיקון" – Measurement Update (Correct)</vt:lpstr>
      <vt:lpstr>המסלולים ללא רעשים</vt:lpstr>
      <vt:lpstr>הערכים מהGPS עם רעשים</vt:lpstr>
      <vt:lpstr>הערכים מהחיישני תאוצה ומהGyro</vt:lpstr>
      <vt:lpstr>תוצאת המסנן קלמן (X,Y,Θ)</vt:lpstr>
      <vt:lpstr>תוצאת המסנן קלמן יחד עם הצגת המידע מהGPS והצגת המסלול המקורי</vt:lpstr>
      <vt:lpstr>הפרש תוצאת המסנן לבין המסלול האמיתי והפרש מידע הGPS לבין המסלול האמיתי</vt:lpstr>
      <vt:lpstr>הפרש תוצאת המסנן לבין המסלול האמיתי והפרש מידע הGPS לבין המסלול האמיתי</vt:lpstr>
      <vt:lpstr>מסקנות-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ALON - TAL</dc:creator>
  <cp:lastModifiedBy>DANIEL FATAHOV</cp:lastModifiedBy>
  <cp:revision>6</cp:revision>
  <dcterms:created xsi:type="dcterms:W3CDTF">2025-05-28T18:22:47Z</dcterms:created>
  <dcterms:modified xsi:type="dcterms:W3CDTF">2025-06-07T12:08:41Z</dcterms:modified>
</cp:coreProperties>
</file>

<file path=docProps/thumbnail.jpeg>
</file>